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notesMasterIdLst>
    <p:notesMasterId r:id="rId24"/>
  </p:notesMasterIdLst>
  <p:sldIdLst>
    <p:sldId id="257" r:id="rId5"/>
    <p:sldId id="261" r:id="rId6"/>
    <p:sldId id="352" r:id="rId7"/>
    <p:sldId id="353" r:id="rId8"/>
    <p:sldId id="354" r:id="rId9"/>
    <p:sldId id="355" r:id="rId10"/>
    <p:sldId id="356" r:id="rId11"/>
    <p:sldId id="357" r:id="rId12"/>
    <p:sldId id="368" r:id="rId13"/>
    <p:sldId id="358" r:id="rId14"/>
    <p:sldId id="359" r:id="rId15"/>
    <p:sldId id="360" r:id="rId16"/>
    <p:sldId id="361" r:id="rId17"/>
    <p:sldId id="362" r:id="rId18"/>
    <p:sldId id="363" r:id="rId19"/>
    <p:sldId id="364" r:id="rId20"/>
    <p:sldId id="365" r:id="rId21"/>
    <p:sldId id="366" r:id="rId22"/>
    <p:sldId id="36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387" autoAdjust="0"/>
  </p:normalViewPr>
  <p:slideViewPr>
    <p:cSldViewPr snapToGrid="0">
      <p:cViewPr varScale="1">
        <p:scale>
          <a:sx n="67" d="100"/>
          <a:sy n="67" d="100"/>
        </p:scale>
        <p:origin x="8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ly North" userId="52e2d7fe0a4c5456" providerId="LiveId" clId="{39361025-D547-44BF-AFAC-F51CBDD424CF}"/>
    <pc:docChg chg="delSld">
      <pc:chgData name="Sally North" userId="52e2d7fe0a4c5456" providerId="LiveId" clId="{39361025-D547-44BF-AFAC-F51CBDD424CF}" dt="2021-04-09T14:45:40.869" v="1" actId="47"/>
      <pc:docMkLst>
        <pc:docMk/>
      </pc:docMkLst>
      <pc:sldChg chg="del">
        <pc:chgData name="Sally North" userId="52e2d7fe0a4c5456" providerId="LiveId" clId="{39361025-D547-44BF-AFAC-F51CBDD424CF}" dt="2021-04-09T14:45:31.702" v="0" actId="47"/>
        <pc:sldMkLst>
          <pc:docMk/>
          <pc:sldMk cId="3110626934" sldId="262"/>
        </pc:sldMkLst>
      </pc:sldChg>
      <pc:sldChg chg="del">
        <pc:chgData name="Sally North" userId="52e2d7fe0a4c5456" providerId="LiveId" clId="{39361025-D547-44BF-AFAC-F51CBDD424CF}" dt="2021-04-09T14:45:31.702" v="0" actId="47"/>
        <pc:sldMkLst>
          <pc:docMk/>
          <pc:sldMk cId="3788351639" sldId="263"/>
        </pc:sldMkLst>
      </pc:sldChg>
      <pc:sldChg chg="del">
        <pc:chgData name="Sally North" userId="52e2d7fe0a4c5456" providerId="LiveId" clId="{39361025-D547-44BF-AFAC-F51CBDD424CF}" dt="2021-04-09T14:45:31.702" v="0" actId="47"/>
        <pc:sldMkLst>
          <pc:docMk/>
          <pc:sldMk cId="761134644" sldId="264"/>
        </pc:sldMkLst>
      </pc:sldChg>
      <pc:sldChg chg="del">
        <pc:chgData name="Sally North" userId="52e2d7fe0a4c5456" providerId="LiveId" clId="{39361025-D547-44BF-AFAC-F51CBDD424CF}" dt="2021-04-09T14:45:31.702" v="0" actId="47"/>
        <pc:sldMkLst>
          <pc:docMk/>
          <pc:sldMk cId="3180016673" sldId="265"/>
        </pc:sldMkLst>
      </pc:sldChg>
      <pc:sldChg chg="del">
        <pc:chgData name="Sally North" userId="52e2d7fe0a4c5456" providerId="LiveId" clId="{39361025-D547-44BF-AFAC-F51CBDD424CF}" dt="2021-04-09T14:45:31.702" v="0" actId="47"/>
        <pc:sldMkLst>
          <pc:docMk/>
          <pc:sldMk cId="319455814" sldId="266"/>
        </pc:sldMkLst>
      </pc:sldChg>
      <pc:sldChg chg="del">
        <pc:chgData name="Sally North" userId="52e2d7fe0a4c5456" providerId="LiveId" clId="{39361025-D547-44BF-AFAC-F51CBDD424CF}" dt="2021-04-09T14:45:31.702" v="0" actId="47"/>
        <pc:sldMkLst>
          <pc:docMk/>
          <pc:sldMk cId="50757276" sldId="267"/>
        </pc:sldMkLst>
      </pc:sldChg>
      <pc:sldChg chg="del">
        <pc:chgData name="Sally North" userId="52e2d7fe0a4c5456" providerId="LiveId" clId="{39361025-D547-44BF-AFAC-F51CBDD424CF}" dt="2021-04-09T14:45:31.702" v="0" actId="47"/>
        <pc:sldMkLst>
          <pc:docMk/>
          <pc:sldMk cId="3421650936" sldId="268"/>
        </pc:sldMkLst>
      </pc:sldChg>
      <pc:sldChg chg="del">
        <pc:chgData name="Sally North" userId="52e2d7fe0a4c5456" providerId="LiveId" clId="{39361025-D547-44BF-AFAC-F51CBDD424CF}" dt="2021-04-09T14:45:31.702" v="0" actId="47"/>
        <pc:sldMkLst>
          <pc:docMk/>
          <pc:sldMk cId="737066346" sldId="269"/>
        </pc:sldMkLst>
      </pc:sldChg>
      <pc:sldChg chg="del">
        <pc:chgData name="Sally North" userId="52e2d7fe0a4c5456" providerId="LiveId" clId="{39361025-D547-44BF-AFAC-F51CBDD424CF}" dt="2021-04-09T14:45:31.702" v="0" actId="47"/>
        <pc:sldMkLst>
          <pc:docMk/>
          <pc:sldMk cId="673060798" sldId="270"/>
        </pc:sldMkLst>
      </pc:sldChg>
      <pc:sldChg chg="del">
        <pc:chgData name="Sally North" userId="52e2d7fe0a4c5456" providerId="LiveId" clId="{39361025-D547-44BF-AFAC-F51CBDD424CF}" dt="2021-04-09T14:45:31.702" v="0" actId="47"/>
        <pc:sldMkLst>
          <pc:docMk/>
          <pc:sldMk cId="679324127" sldId="271"/>
        </pc:sldMkLst>
      </pc:sldChg>
      <pc:sldChg chg="del">
        <pc:chgData name="Sally North" userId="52e2d7fe0a4c5456" providerId="LiveId" clId="{39361025-D547-44BF-AFAC-F51CBDD424CF}" dt="2021-04-09T14:45:31.702" v="0" actId="47"/>
        <pc:sldMkLst>
          <pc:docMk/>
          <pc:sldMk cId="3523231640" sldId="272"/>
        </pc:sldMkLst>
      </pc:sldChg>
      <pc:sldChg chg="del">
        <pc:chgData name="Sally North" userId="52e2d7fe0a4c5456" providerId="LiveId" clId="{39361025-D547-44BF-AFAC-F51CBDD424CF}" dt="2021-04-09T14:45:31.702" v="0" actId="47"/>
        <pc:sldMkLst>
          <pc:docMk/>
          <pc:sldMk cId="1277620888" sldId="273"/>
        </pc:sldMkLst>
      </pc:sldChg>
      <pc:sldChg chg="del">
        <pc:chgData name="Sally North" userId="52e2d7fe0a4c5456" providerId="LiveId" clId="{39361025-D547-44BF-AFAC-F51CBDD424CF}" dt="2021-04-09T14:45:31.702" v="0" actId="47"/>
        <pc:sldMkLst>
          <pc:docMk/>
          <pc:sldMk cId="2747125377" sldId="274"/>
        </pc:sldMkLst>
      </pc:sldChg>
      <pc:sldChg chg="del">
        <pc:chgData name="Sally North" userId="52e2d7fe0a4c5456" providerId="LiveId" clId="{39361025-D547-44BF-AFAC-F51CBDD424CF}" dt="2021-04-09T14:45:31.702" v="0" actId="47"/>
        <pc:sldMkLst>
          <pc:docMk/>
          <pc:sldMk cId="3052076691" sldId="275"/>
        </pc:sldMkLst>
      </pc:sldChg>
      <pc:sldChg chg="del">
        <pc:chgData name="Sally North" userId="52e2d7fe0a4c5456" providerId="LiveId" clId="{39361025-D547-44BF-AFAC-F51CBDD424CF}" dt="2021-04-09T14:45:31.702" v="0" actId="47"/>
        <pc:sldMkLst>
          <pc:docMk/>
          <pc:sldMk cId="4258564515" sldId="276"/>
        </pc:sldMkLst>
      </pc:sldChg>
      <pc:sldChg chg="del">
        <pc:chgData name="Sally North" userId="52e2d7fe0a4c5456" providerId="LiveId" clId="{39361025-D547-44BF-AFAC-F51CBDD424CF}" dt="2021-04-09T14:45:31.702" v="0" actId="47"/>
        <pc:sldMkLst>
          <pc:docMk/>
          <pc:sldMk cId="2234287798" sldId="277"/>
        </pc:sldMkLst>
      </pc:sldChg>
      <pc:sldChg chg="del">
        <pc:chgData name="Sally North" userId="52e2d7fe0a4c5456" providerId="LiveId" clId="{39361025-D547-44BF-AFAC-F51CBDD424CF}" dt="2021-04-09T14:45:31.702" v="0" actId="47"/>
        <pc:sldMkLst>
          <pc:docMk/>
          <pc:sldMk cId="1412061647" sldId="278"/>
        </pc:sldMkLst>
      </pc:sldChg>
      <pc:sldChg chg="del">
        <pc:chgData name="Sally North" userId="52e2d7fe0a4c5456" providerId="LiveId" clId="{39361025-D547-44BF-AFAC-F51CBDD424CF}" dt="2021-04-09T14:45:31.702" v="0" actId="47"/>
        <pc:sldMkLst>
          <pc:docMk/>
          <pc:sldMk cId="207251046" sldId="279"/>
        </pc:sldMkLst>
      </pc:sldChg>
      <pc:sldChg chg="del">
        <pc:chgData name="Sally North" userId="52e2d7fe0a4c5456" providerId="LiveId" clId="{39361025-D547-44BF-AFAC-F51CBDD424CF}" dt="2021-04-09T14:45:31.702" v="0" actId="47"/>
        <pc:sldMkLst>
          <pc:docMk/>
          <pc:sldMk cId="4083320279" sldId="280"/>
        </pc:sldMkLst>
      </pc:sldChg>
      <pc:sldChg chg="del">
        <pc:chgData name="Sally North" userId="52e2d7fe0a4c5456" providerId="LiveId" clId="{39361025-D547-44BF-AFAC-F51CBDD424CF}" dt="2021-04-09T14:45:31.702" v="0" actId="47"/>
        <pc:sldMkLst>
          <pc:docMk/>
          <pc:sldMk cId="4042555618" sldId="281"/>
        </pc:sldMkLst>
      </pc:sldChg>
      <pc:sldChg chg="del">
        <pc:chgData name="Sally North" userId="52e2d7fe0a4c5456" providerId="LiveId" clId="{39361025-D547-44BF-AFAC-F51CBDD424CF}" dt="2021-04-09T14:45:31.702" v="0" actId="47"/>
        <pc:sldMkLst>
          <pc:docMk/>
          <pc:sldMk cId="3323586288" sldId="282"/>
        </pc:sldMkLst>
      </pc:sldChg>
      <pc:sldChg chg="del">
        <pc:chgData name="Sally North" userId="52e2d7fe0a4c5456" providerId="LiveId" clId="{39361025-D547-44BF-AFAC-F51CBDD424CF}" dt="2021-04-09T14:45:31.702" v="0" actId="47"/>
        <pc:sldMkLst>
          <pc:docMk/>
          <pc:sldMk cId="318850134" sldId="283"/>
        </pc:sldMkLst>
      </pc:sldChg>
      <pc:sldChg chg="del">
        <pc:chgData name="Sally North" userId="52e2d7fe0a4c5456" providerId="LiveId" clId="{39361025-D547-44BF-AFAC-F51CBDD424CF}" dt="2021-04-09T14:45:31.702" v="0" actId="47"/>
        <pc:sldMkLst>
          <pc:docMk/>
          <pc:sldMk cId="2441534812" sldId="285"/>
        </pc:sldMkLst>
      </pc:sldChg>
      <pc:sldChg chg="del">
        <pc:chgData name="Sally North" userId="52e2d7fe0a4c5456" providerId="LiveId" clId="{39361025-D547-44BF-AFAC-F51CBDD424CF}" dt="2021-04-09T14:45:31.702" v="0" actId="47"/>
        <pc:sldMkLst>
          <pc:docMk/>
          <pc:sldMk cId="1052782299" sldId="286"/>
        </pc:sldMkLst>
      </pc:sldChg>
      <pc:sldChg chg="del">
        <pc:chgData name="Sally North" userId="52e2d7fe0a4c5456" providerId="LiveId" clId="{39361025-D547-44BF-AFAC-F51CBDD424CF}" dt="2021-04-09T14:45:31.702" v="0" actId="47"/>
        <pc:sldMkLst>
          <pc:docMk/>
          <pc:sldMk cId="1383452453" sldId="287"/>
        </pc:sldMkLst>
      </pc:sldChg>
      <pc:sldChg chg="del">
        <pc:chgData name="Sally North" userId="52e2d7fe0a4c5456" providerId="LiveId" clId="{39361025-D547-44BF-AFAC-F51CBDD424CF}" dt="2021-04-09T14:45:31.702" v="0" actId="47"/>
        <pc:sldMkLst>
          <pc:docMk/>
          <pc:sldMk cId="1206833506" sldId="289"/>
        </pc:sldMkLst>
      </pc:sldChg>
      <pc:sldChg chg="del">
        <pc:chgData name="Sally North" userId="52e2d7fe0a4c5456" providerId="LiveId" clId="{39361025-D547-44BF-AFAC-F51CBDD424CF}" dt="2021-04-09T14:45:31.702" v="0" actId="47"/>
        <pc:sldMkLst>
          <pc:docMk/>
          <pc:sldMk cId="2548120705" sldId="290"/>
        </pc:sldMkLst>
      </pc:sldChg>
      <pc:sldChg chg="del">
        <pc:chgData name="Sally North" userId="52e2d7fe0a4c5456" providerId="LiveId" clId="{39361025-D547-44BF-AFAC-F51CBDD424CF}" dt="2021-04-09T14:45:31.702" v="0" actId="47"/>
        <pc:sldMkLst>
          <pc:docMk/>
          <pc:sldMk cId="3347911059" sldId="291"/>
        </pc:sldMkLst>
      </pc:sldChg>
      <pc:sldChg chg="del">
        <pc:chgData name="Sally North" userId="52e2d7fe0a4c5456" providerId="LiveId" clId="{39361025-D547-44BF-AFAC-F51CBDD424CF}" dt="2021-04-09T14:45:31.702" v="0" actId="47"/>
        <pc:sldMkLst>
          <pc:docMk/>
          <pc:sldMk cId="3552281367" sldId="292"/>
        </pc:sldMkLst>
      </pc:sldChg>
      <pc:sldChg chg="del">
        <pc:chgData name="Sally North" userId="52e2d7fe0a4c5456" providerId="LiveId" clId="{39361025-D547-44BF-AFAC-F51CBDD424CF}" dt="2021-04-09T14:45:31.702" v="0" actId="47"/>
        <pc:sldMkLst>
          <pc:docMk/>
          <pc:sldMk cId="3871623653" sldId="293"/>
        </pc:sldMkLst>
      </pc:sldChg>
      <pc:sldChg chg="del">
        <pc:chgData name="Sally North" userId="52e2d7fe0a4c5456" providerId="LiveId" clId="{39361025-D547-44BF-AFAC-F51CBDD424CF}" dt="2021-04-09T14:45:31.702" v="0" actId="47"/>
        <pc:sldMkLst>
          <pc:docMk/>
          <pc:sldMk cId="819412869" sldId="294"/>
        </pc:sldMkLst>
      </pc:sldChg>
      <pc:sldChg chg="del">
        <pc:chgData name="Sally North" userId="52e2d7fe0a4c5456" providerId="LiveId" clId="{39361025-D547-44BF-AFAC-F51CBDD424CF}" dt="2021-04-09T14:45:31.702" v="0" actId="47"/>
        <pc:sldMkLst>
          <pc:docMk/>
          <pc:sldMk cId="2230478582" sldId="295"/>
        </pc:sldMkLst>
      </pc:sldChg>
      <pc:sldChg chg="del">
        <pc:chgData name="Sally North" userId="52e2d7fe0a4c5456" providerId="LiveId" clId="{39361025-D547-44BF-AFAC-F51CBDD424CF}" dt="2021-04-09T14:45:31.702" v="0" actId="47"/>
        <pc:sldMkLst>
          <pc:docMk/>
          <pc:sldMk cId="808100279" sldId="296"/>
        </pc:sldMkLst>
      </pc:sldChg>
      <pc:sldChg chg="del">
        <pc:chgData name="Sally North" userId="52e2d7fe0a4c5456" providerId="LiveId" clId="{39361025-D547-44BF-AFAC-F51CBDD424CF}" dt="2021-04-09T14:45:31.702" v="0" actId="47"/>
        <pc:sldMkLst>
          <pc:docMk/>
          <pc:sldMk cId="3076249660" sldId="297"/>
        </pc:sldMkLst>
      </pc:sldChg>
      <pc:sldChg chg="del">
        <pc:chgData name="Sally North" userId="52e2d7fe0a4c5456" providerId="LiveId" clId="{39361025-D547-44BF-AFAC-F51CBDD424CF}" dt="2021-04-09T14:45:31.702" v="0" actId="47"/>
        <pc:sldMkLst>
          <pc:docMk/>
          <pc:sldMk cId="3811264205" sldId="298"/>
        </pc:sldMkLst>
      </pc:sldChg>
      <pc:sldChg chg="del">
        <pc:chgData name="Sally North" userId="52e2d7fe0a4c5456" providerId="LiveId" clId="{39361025-D547-44BF-AFAC-F51CBDD424CF}" dt="2021-04-09T14:45:31.702" v="0" actId="47"/>
        <pc:sldMkLst>
          <pc:docMk/>
          <pc:sldMk cId="1338137425" sldId="299"/>
        </pc:sldMkLst>
      </pc:sldChg>
      <pc:sldChg chg="del">
        <pc:chgData name="Sally North" userId="52e2d7fe0a4c5456" providerId="LiveId" clId="{39361025-D547-44BF-AFAC-F51CBDD424CF}" dt="2021-04-09T14:45:31.702" v="0" actId="47"/>
        <pc:sldMkLst>
          <pc:docMk/>
          <pc:sldMk cId="1337469714" sldId="300"/>
        </pc:sldMkLst>
      </pc:sldChg>
      <pc:sldChg chg="del">
        <pc:chgData name="Sally North" userId="52e2d7fe0a4c5456" providerId="LiveId" clId="{39361025-D547-44BF-AFAC-F51CBDD424CF}" dt="2021-04-09T14:45:31.702" v="0" actId="47"/>
        <pc:sldMkLst>
          <pc:docMk/>
          <pc:sldMk cId="4082867018" sldId="301"/>
        </pc:sldMkLst>
      </pc:sldChg>
      <pc:sldChg chg="del">
        <pc:chgData name="Sally North" userId="52e2d7fe0a4c5456" providerId="LiveId" clId="{39361025-D547-44BF-AFAC-F51CBDD424CF}" dt="2021-04-09T14:45:31.702" v="0" actId="47"/>
        <pc:sldMkLst>
          <pc:docMk/>
          <pc:sldMk cId="3667073053" sldId="302"/>
        </pc:sldMkLst>
      </pc:sldChg>
      <pc:sldChg chg="del">
        <pc:chgData name="Sally North" userId="52e2d7fe0a4c5456" providerId="LiveId" clId="{39361025-D547-44BF-AFAC-F51CBDD424CF}" dt="2021-04-09T14:45:31.702" v="0" actId="47"/>
        <pc:sldMkLst>
          <pc:docMk/>
          <pc:sldMk cId="824799615" sldId="303"/>
        </pc:sldMkLst>
      </pc:sldChg>
      <pc:sldChg chg="del">
        <pc:chgData name="Sally North" userId="52e2d7fe0a4c5456" providerId="LiveId" clId="{39361025-D547-44BF-AFAC-F51CBDD424CF}" dt="2021-04-09T14:45:31.702" v="0" actId="47"/>
        <pc:sldMkLst>
          <pc:docMk/>
          <pc:sldMk cId="3017860830" sldId="304"/>
        </pc:sldMkLst>
      </pc:sldChg>
      <pc:sldChg chg="del">
        <pc:chgData name="Sally North" userId="52e2d7fe0a4c5456" providerId="LiveId" clId="{39361025-D547-44BF-AFAC-F51CBDD424CF}" dt="2021-04-09T14:45:31.702" v="0" actId="47"/>
        <pc:sldMkLst>
          <pc:docMk/>
          <pc:sldMk cId="3323368001" sldId="305"/>
        </pc:sldMkLst>
      </pc:sldChg>
      <pc:sldChg chg="del">
        <pc:chgData name="Sally North" userId="52e2d7fe0a4c5456" providerId="LiveId" clId="{39361025-D547-44BF-AFAC-F51CBDD424CF}" dt="2021-04-09T14:45:31.702" v="0" actId="47"/>
        <pc:sldMkLst>
          <pc:docMk/>
          <pc:sldMk cId="2691005875" sldId="306"/>
        </pc:sldMkLst>
      </pc:sldChg>
      <pc:sldChg chg="del">
        <pc:chgData name="Sally North" userId="52e2d7fe0a4c5456" providerId="LiveId" clId="{39361025-D547-44BF-AFAC-F51CBDD424CF}" dt="2021-04-09T14:45:31.702" v="0" actId="47"/>
        <pc:sldMkLst>
          <pc:docMk/>
          <pc:sldMk cId="3267672151" sldId="307"/>
        </pc:sldMkLst>
      </pc:sldChg>
      <pc:sldChg chg="del">
        <pc:chgData name="Sally North" userId="52e2d7fe0a4c5456" providerId="LiveId" clId="{39361025-D547-44BF-AFAC-F51CBDD424CF}" dt="2021-04-09T14:45:31.702" v="0" actId="47"/>
        <pc:sldMkLst>
          <pc:docMk/>
          <pc:sldMk cId="510098685" sldId="308"/>
        </pc:sldMkLst>
      </pc:sldChg>
      <pc:sldChg chg="del">
        <pc:chgData name="Sally North" userId="52e2d7fe0a4c5456" providerId="LiveId" clId="{39361025-D547-44BF-AFAC-F51CBDD424CF}" dt="2021-04-09T14:45:31.702" v="0" actId="47"/>
        <pc:sldMkLst>
          <pc:docMk/>
          <pc:sldMk cId="3390097740" sldId="309"/>
        </pc:sldMkLst>
      </pc:sldChg>
      <pc:sldChg chg="del">
        <pc:chgData name="Sally North" userId="52e2d7fe0a4c5456" providerId="LiveId" clId="{39361025-D547-44BF-AFAC-F51CBDD424CF}" dt="2021-04-09T14:45:31.702" v="0" actId="47"/>
        <pc:sldMkLst>
          <pc:docMk/>
          <pc:sldMk cId="3303968471" sldId="310"/>
        </pc:sldMkLst>
      </pc:sldChg>
      <pc:sldChg chg="del">
        <pc:chgData name="Sally North" userId="52e2d7fe0a4c5456" providerId="LiveId" clId="{39361025-D547-44BF-AFAC-F51CBDD424CF}" dt="2021-04-09T14:45:31.702" v="0" actId="47"/>
        <pc:sldMkLst>
          <pc:docMk/>
          <pc:sldMk cId="1847677192" sldId="311"/>
        </pc:sldMkLst>
      </pc:sldChg>
      <pc:sldChg chg="del">
        <pc:chgData name="Sally North" userId="52e2d7fe0a4c5456" providerId="LiveId" clId="{39361025-D547-44BF-AFAC-F51CBDD424CF}" dt="2021-04-09T14:45:31.702" v="0" actId="47"/>
        <pc:sldMkLst>
          <pc:docMk/>
          <pc:sldMk cId="3318688451" sldId="312"/>
        </pc:sldMkLst>
      </pc:sldChg>
      <pc:sldChg chg="del">
        <pc:chgData name="Sally North" userId="52e2d7fe0a4c5456" providerId="LiveId" clId="{39361025-D547-44BF-AFAC-F51CBDD424CF}" dt="2021-04-09T14:45:31.702" v="0" actId="47"/>
        <pc:sldMkLst>
          <pc:docMk/>
          <pc:sldMk cId="1082797352" sldId="313"/>
        </pc:sldMkLst>
      </pc:sldChg>
      <pc:sldChg chg="del">
        <pc:chgData name="Sally North" userId="52e2d7fe0a4c5456" providerId="LiveId" clId="{39361025-D547-44BF-AFAC-F51CBDD424CF}" dt="2021-04-09T14:45:31.702" v="0" actId="47"/>
        <pc:sldMkLst>
          <pc:docMk/>
          <pc:sldMk cId="1234430658" sldId="314"/>
        </pc:sldMkLst>
      </pc:sldChg>
      <pc:sldChg chg="del">
        <pc:chgData name="Sally North" userId="52e2d7fe0a4c5456" providerId="LiveId" clId="{39361025-D547-44BF-AFAC-F51CBDD424CF}" dt="2021-04-09T14:45:31.702" v="0" actId="47"/>
        <pc:sldMkLst>
          <pc:docMk/>
          <pc:sldMk cId="936137862" sldId="315"/>
        </pc:sldMkLst>
      </pc:sldChg>
      <pc:sldChg chg="del">
        <pc:chgData name="Sally North" userId="52e2d7fe0a4c5456" providerId="LiveId" clId="{39361025-D547-44BF-AFAC-F51CBDD424CF}" dt="2021-04-09T14:45:31.702" v="0" actId="47"/>
        <pc:sldMkLst>
          <pc:docMk/>
          <pc:sldMk cId="3851017874" sldId="316"/>
        </pc:sldMkLst>
      </pc:sldChg>
      <pc:sldChg chg="del">
        <pc:chgData name="Sally North" userId="52e2d7fe0a4c5456" providerId="LiveId" clId="{39361025-D547-44BF-AFAC-F51CBDD424CF}" dt="2021-04-09T14:45:31.702" v="0" actId="47"/>
        <pc:sldMkLst>
          <pc:docMk/>
          <pc:sldMk cId="425280509" sldId="317"/>
        </pc:sldMkLst>
      </pc:sldChg>
      <pc:sldChg chg="del">
        <pc:chgData name="Sally North" userId="52e2d7fe0a4c5456" providerId="LiveId" clId="{39361025-D547-44BF-AFAC-F51CBDD424CF}" dt="2021-04-09T14:45:31.702" v="0" actId="47"/>
        <pc:sldMkLst>
          <pc:docMk/>
          <pc:sldMk cId="2855575225" sldId="318"/>
        </pc:sldMkLst>
      </pc:sldChg>
      <pc:sldChg chg="del">
        <pc:chgData name="Sally North" userId="52e2d7fe0a4c5456" providerId="LiveId" clId="{39361025-D547-44BF-AFAC-F51CBDD424CF}" dt="2021-04-09T14:45:31.702" v="0" actId="47"/>
        <pc:sldMkLst>
          <pc:docMk/>
          <pc:sldMk cId="1738943784" sldId="319"/>
        </pc:sldMkLst>
      </pc:sldChg>
      <pc:sldChg chg="del">
        <pc:chgData name="Sally North" userId="52e2d7fe0a4c5456" providerId="LiveId" clId="{39361025-D547-44BF-AFAC-F51CBDD424CF}" dt="2021-04-09T14:45:31.702" v="0" actId="47"/>
        <pc:sldMkLst>
          <pc:docMk/>
          <pc:sldMk cId="2461097148" sldId="320"/>
        </pc:sldMkLst>
      </pc:sldChg>
      <pc:sldChg chg="del">
        <pc:chgData name="Sally North" userId="52e2d7fe0a4c5456" providerId="LiveId" clId="{39361025-D547-44BF-AFAC-F51CBDD424CF}" dt="2021-04-09T14:45:31.702" v="0" actId="47"/>
        <pc:sldMkLst>
          <pc:docMk/>
          <pc:sldMk cId="3991393115" sldId="321"/>
        </pc:sldMkLst>
      </pc:sldChg>
      <pc:sldChg chg="del">
        <pc:chgData name="Sally North" userId="52e2d7fe0a4c5456" providerId="LiveId" clId="{39361025-D547-44BF-AFAC-F51CBDD424CF}" dt="2021-04-09T14:45:31.702" v="0" actId="47"/>
        <pc:sldMkLst>
          <pc:docMk/>
          <pc:sldMk cId="3835991803" sldId="322"/>
        </pc:sldMkLst>
      </pc:sldChg>
      <pc:sldChg chg="del">
        <pc:chgData name="Sally North" userId="52e2d7fe0a4c5456" providerId="LiveId" clId="{39361025-D547-44BF-AFAC-F51CBDD424CF}" dt="2021-04-09T14:45:31.702" v="0" actId="47"/>
        <pc:sldMkLst>
          <pc:docMk/>
          <pc:sldMk cId="2820348374" sldId="323"/>
        </pc:sldMkLst>
      </pc:sldChg>
      <pc:sldChg chg="del">
        <pc:chgData name="Sally North" userId="52e2d7fe0a4c5456" providerId="LiveId" clId="{39361025-D547-44BF-AFAC-F51CBDD424CF}" dt="2021-04-09T14:45:31.702" v="0" actId="47"/>
        <pc:sldMkLst>
          <pc:docMk/>
          <pc:sldMk cId="1323835501" sldId="324"/>
        </pc:sldMkLst>
      </pc:sldChg>
      <pc:sldChg chg="del">
        <pc:chgData name="Sally North" userId="52e2d7fe0a4c5456" providerId="LiveId" clId="{39361025-D547-44BF-AFAC-F51CBDD424CF}" dt="2021-04-09T14:45:31.702" v="0" actId="47"/>
        <pc:sldMkLst>
          <pc:docMk/>
          <pc:sldMk cId="3709424529" sldId="325"/>
        </pc:sldMkLst>
      </pc:sldChg>
      <pc:sldChg chg="del">
        <pc:chgData name="Sally North" userId="52e2d7fe0a4c5456" providerId="LiveId" clId="{39361025-D547-44BF-AFAC-F51CBDD424CF}" dt="2021-04-09T14:45:31.702" v="0" actId="47"/>
        <pc:sldMkLst>
          <pc:docMk/>
          <pc:sldMk cId="109164189" sldId="326"/>
        </pc:sldMkLst>
      </pc:sldChg>
      <pc:sldChg chg="del">
        <pc:chgData name="Sally North" userId="52e2d7fe0a4c5456" providerId="LiveId" clId="{39361025-D547-44BF-AFAC-F51CBDD424CF}" dt="2021-04-09T14:45:31.702" v="0" actId="47"/>
        <pc:sldMkLst>
          <pc:docMk/>
          <pc:sldMk cId="3394841945" sldId="327"/>
        </pc:sldMkLst>
      </pc:sldChg>
      <pc:sldChg chg="del">
        <pc:chgData name="Sally North" userId="52e2d7fe0a4c5456" providerId="LiveId" clId="{39361025-D547-44BF-AFAC-F51CBDD424CF}" dt="2021-04-09T14:45:31.702" v="0" actId="47"/>
        <pc:sldMkLst>
          <pc:docMk/>
          <pc:sldMk cId="1004566940" sldId="328"/>
        </pc:sldMkLst>
      </pc:sldChg>
      <pc:sldChg chg="del">
        <pc:chgData name="Sally North" userId="52e2d7fe0a4c5456" providerId="LiveId" clId="{39361025-D547-44BF-AFAC-F51CBDD424CF}" dt="2021-04-09T14:45:31.702" v="0" actId="47"/>
        <pc:sldMkLst>
          <pc:docMk/>
          <pc:sldMk cId="2476966367" sldId="329"/>
        </pc:sldMkLst>
      </pc:sldChg>
      <pc:sldChg chg="del">
        <pc:chgData name="Sally North" userId="52e2d7fe0a4c5456" providerId="LiveId" clId="{39361025-D547-44BF-AFAC-F51CBDD424CF}" dt="2021-04-09T14:45:31.702" v="0" actId="47"/>
        <pc:sldMkLst>
          <pc:docMk/>
          <pc:sldMk cId="3783224924" sldId="330"/>
        </pc:sldMkLst>
      </pc:sldChg>
      <pc:sldChg chg="del">
        <pc:chgData name="Sally North" userId="52e2d7fe0a4c5456" providerId="LiveId" clId="{39361025-D547-44BF-AFAC-F51CBDD424CF}" dt="2021-04-09T14:45:31.702" v="0" actId="47"/>
        <pc:sldMkLst>
          <pc:docMk/>
          <pc:sldMk cId="2540666768" sldId="331"/>
        </pc:sldMkLst>
      </pc:sldChg>
      <pc:sldChg chg="del">
        <pc:chgData name="Sally North" userId="52e2d7fe0a4c5456" providerId="LiveId" clId="{39361025-D547-44BF-AFAC-F51CBDD424CF}" dt="2021-04-09T14:45:31.702" v="0" actId="47"/>
        <pc:sldMkLst>
          <pc:docMk/>
          <pc:sldMk cId="3061329837" sldId="332"/>
        </pc:sldMkLst>
      </pc:sldChg>
      <pc:sldChg chg="del">
        <pc:chgData name="Sally North" userId="52e2d7fe0a4c5456" providerId="LiveId" clId="{39361025-D547-44BF-AFAC-F51CBDD424CF}" dt="2021-04-09T14:45:31.702" v="0" actId="47"/>
        <pc:sldMkLst>
          <pc:docMk/>
          <pc:sldMk cId="97360719" sldId="333"/>
        </pc:sldMkLst>
      </pc:sldChg>
      <pc:sldChg chg="del">
        <pc:chgData name="Sally North" userId="52e2d7fe0a4c5456" providerId="LiveId" clId="{39361025-D547-44BF-AFAC-F51CBDD424CF}" dt="2021-04-09T14:45:31.702" v="0" actId="47"/>
        <pc:sldMkLst>
          <pc:docMk/>
          <pc:sldMk cId="2604218856" sldId="334"/>
        </pc:sldMkLst>
      </pc:sldChg>
      <pc:sldChg chg="del">
        <pc:chgData name="Sally North" userId="52e2d7fe0a4c5456" providerId="LiveId" clId="{39361025-D547-44BF-AFAC-F51CBDD424CF}" dt="2021-04-09T14:45:31.702" v="0" actId="47"/>
        <pc:sldMkLst>
          <pc:docMk/>
          <pc:sldMk cId="3466182541" sldId="335"/>
        </pc:sldMkLst>
      </pc:sldChg>
      <pc:sldChg chg="del">
        <pc:chgData name="Sally North" userId="52e2d7fe0a4c5456" providerId="LiveId" clId="{39361025-D547-44BF-AFAC-F51CBDD424CF}" dt="2021-04-09T14:45:31.702" v="0" actId="47"/>
        <pc:sldMkLst>
          <pc:docMk/>
          <pc:sldMk cId="2491089381" sldId="336"/>
        </pc:sldMkLst>
      </pc:sldChg>
      <pc:sldChg chg="del">
        <pc:chgData name="Sally North" userId="52e2d7fe0a4c5456" providerId="LiveId" clId="{39361025-D547-44BF-AFAC-F51CBDD424CF}" dt="2021-04-09T14:45:31.702" v="0" actId="47"/>
        <pc:sldMkLst>
          <pc:docMk/>
          <pc:sldMk cId="882428728" sldId="337"/>
        </pc:sldMkLst>
      </pc:sldChg>
      <pc:sldChg chg="del">
        <pc:chgData name="Sally North" userId="52e2d7fe0a4c5456" providerId="LiveId" clId="{39361025-D547-44BF-AFAC-F51CBDD424CF}" dt="2021-04-09T14:45:31.702" v="0" actId="47"/>
        <pc:sldMkLst>
          <pc:docMk/>
          <pc:sldMk cId="1747552027" sldId="338"/>
        </pc:sldMkLst>
      </pc:sldChg>
      <pc:sldChg chg="del">
        <pc:chgData name="Sally North" userId="52e2d7fe0a4c5456" providerId="LiveId" clId="{39361025-D547-44BF-AFAC-F51CBDD424CF}" dt="2021-04-09T14:45:31.702" v="0" actId="47"/>
        <pc:sldMkLst>
          <pc:docMk/>
          <pc:sldMk cId="3647823856" sldId="339"/>
        </pc:sldMkLst>
      </pc:sldChg>
      <pc:sldChg chg="del">
        <pc:chgData name="Sally North" userId="52e2d7fe0a4c5456" providerId="LiveId" clId="{39361025-D547-44BF-AFAC-F51CBDD424CF}" dt="2021-04-09T14:45:31.702" v="0" actId="47"/>
        <pc:sldMkLst>
          <pc:docMk/>
          <pc:sldMk cId="3747936892" sldId="340"/>
        </pc:sldMkLst>
      </pc:sldChg>
      <pc:sldChg chg="del">
        <pc:chgData name="Sally North" userId="52e2d7fe0a4c5456" providerId="LiveId" clId="{39361025-D547-44BF-AFAC-F51CBDD424CF}" dt="2021-04-09T14:45:31.702" v="0" actId="47"/>
        <pc:sldMkLst>
          <pc:docMk/>
          <pc:sldMk cId="1326376409" sldId="341"/>
        </pc:sldMkLst>
      </pc:sldChg>
      <pc:sldChg chg="del">
        <pc:chgData name="Sally North" userId="52e2d7fe0a4c5456" providerId="LiveId" clId="{39361025-D547-44BF-AFAC-F51CBDD424CF}" dt="2021-04-09T14:45:31.702" v="0" actId="47"/>
        <pc:sldMkLst>
          <pc:docMk/>
          <pc:sldMk cId="1868947846" sldId="342"/>
        </pc:sldMkLst>
      </pc:sldChg>
      <pc:sldChg chg="del">
        <pc:chgData name="Sally North" userId="52e2d7fe0a4c5456" providerId="LiveId" clId="{39361025-D547-44BF-AFAC-F51CBDD424CF}" dt="2021-04-09T14:45:31.702" v="0" actId="47"/>
        <pc:sldMkLst>
          <pc:docMk/>
          <pc:sldMk cId="2665512660" sldId="343"/>
        </pc:sldMkLst>
      </pc:sldChg>
      <pc:sldChg chg="del">
        <pc:chgData name="Sally North" userId="52e2d7fe0a4c5456" providerId="LiveId" clId="{39361025-D547-44BF-AFAC-F51CBDD424CF}" dt="2021-04-09T14:45:31.702" v="0" actId="47"/>
        <pc:sldMkLst>
          <pc:docMk/>
          <pc:sldMk cId="4169893527" sldId="344"/>
        </pc:sldMkLst>
      </pc:sldChg>
      <pc:sldChg chg="del">
        <pc:chgData name="Sally North" userId="52e2d7fe0a4c5456" providerId="LiveId" clId="{39361025-D547-44BF-AFAC-F51CBDD424CF}" dt="2021-04-09T14:45:31.702" v="0" actId="47"/>
        <pc:sldMkLst>
          <pc:docMk/>
          <pc:sldMk cId="680203518" sldId="345"/>
        </pc:sldMkLst>
      </pc:sldChg>
      <pc:sldChg chg="del">
        <pc:chgData name="Sally North" userId="52e2d7fe0a4c5456" providerId="LiveId" clId="{39361025-D547-44BF-AFAC-F51CBDD424CF}" dt="2021-04-09T14:45:31.702" v="0" actId="47"/>
        <pc:sldMkLst>
          <pc:docMk/>
          <pc:sldMk cId="1905562923" sldId="346"/>
        </pc:sldMkLst>
      </pc:sldChg>
      <pc:sldChg chg="del">
        <pc:chgData name="Sally North" userId="52e2d7fe0a4c5456" providerId="LiveId" clId="{39361025-D547-44BF-AFAC-F51CBDD424CF}" dt="2021-04-09T14:45:31.702" v="0" actId="47"/>
        <pc:sldMkLst>
          <pc:docMk/>
          <pc:sldMk cId="1971734892" sldId="347"/>
        </pc:sldMkLst>
      </pc:sldChg>
      <pc:sldChg chg="del">
        <pc:chgData name="Sally North" userId="52e2d7fe0a4c5456" providerId="LiveId" clId="{39361025-D547-44BF-AFAC-F51CBDD424CF}" dt="2021-04-09T14:45:31.702" v="0" actId="47"/>
        <pc:sldMkLst>
          <pc:docMk/>
          <pc:sldMk cId="1695285125" sldId="348"/>
        </pc:sldMkLst>
      </pc:sldChg>
      <pc:sldChg chg="del">
        <pc:chgData name="Sally North" userId="52e2d7fe0a4c5456" providerId="LiveId" clId="{39361025-D547-44BF-AFAC-F51CBDD424CF}" dt="2021-04-09T14:45:31.702" v="0" actId="47"/>
        <pc:sldMkLst>
          <pc:docMk/>
          <pc:sldMk cId="4106287960" sldId="349"/>
        </pc:sldMkLst>
      </pc:sldChg>
      <pc:sldChg chg="del">
        <pc:chgData name="Sally North" userId="52e2d7fe0a4c5456" providerId="LiveId" clId="{39361025-D547-44BF-AFAC-F51CBDD424CF}" dt="2021-04-09T14:45:31.702" v="0" actId="47"/>
        <pc:sldMkLst>
          <pc:docMk/>
          <pc:sldMk cId="1751832122" sldId="350"/>
        </pc:sldMkLst>
      </pc:sldChg>
      <pc:sldChg chg="del">
        <pc:chgData name="Sally North" userId="52e2d7fe0a4c5456" providerId="LiveId" clId="{39361025-D547-44BF-AFAC-F51CBDD424CF}" dt="2021-04-09T14:45:31.702" v="0" actId="47"/>
        <pc:sldMkLst>
          <pc:docMk/>
          <pc:sldMk cId="1252415488" sldId="351"/>
        </pc:sldMkLst>
      </pc:sldChg>
      <pc:sldChg chg="del">
        <pc:chgData name="Sally North" userId="52e2d7fe0a4c5456" providerId="LiveId" clId="{39361025-D547-44BF-AFAC-F51CBDD424CF}" dt="2021-04-09T14:45:40.869" v="1" actId="47"/>
        <pc:sldMkLst>
          <pc:docMk/>
          <pc:sldMk cId="2090150956" sldId="369"/>
        </pc:sldMkLst>
      </pc:sldChg>
      <pc:sldChg chg="del">
        <pc:chgData name="Sally North" userId="52e2d7fe0a4c5456" providerId="LiveId" clId="{39361025-D547-44BF-AFAC-F51CBDD424CF}" dt="2021-04-09T14:45:40.869" v="1" actId="47"/>
        <pc:sldMkLst>
          <pc:docMk/>
          <pc:sldMk cId="381258167" sldId="370"/>
        </pc:sldMkLst>
      </pc:sldChg>
      <pc:sldChg chg="del">
        <pc:chgData name="Sally North" userId="52e2d7fe0a4c5456" providerId="LiveId" clId="{39361025-D547-44BF-AFAC-F51CBDD424CF}" dt="2021-04-09T14:45:40.869" v="1" actId="47"/>
        <pc:sldMkLst>
          <pc:docMk/>
          <pc:sldMk cId="2691631837" sldId="371"/>
        </pc:sldMkLst>
      </pc:sldChg>
      <pc:sldChg chg="del">
        <pc:chgData name="Sally North" userId="52e2d7fe0a4c5456" providerId="LiveId" clId="{39361025-D547-44BF-AFAC-F51CBDD424CF}" dt="2021-04-09T14:45:40.869" v="1" actId="47"/>
        <pc:sldMkLst>
          <pc:docMk/>
          <pc:sldMk cId="4000107766" sldId="372"/>
        </pc:sldMkLst>
      </pc:sldChg>
      <pc:sldChg chg="del">
        <pc:chgData name="Sally North" userId="52e2d7fe0a4c5456" providerId="LiveId" clId="{39361025-D547-44BF-AFAC-F51CBDD424CF}" dt="2021-04-09T14:45:40.869" v="1" actId="47"/>
        <pc:sldMkLst>
          <pc:docMk/>
          <pc:sldMk cId="1113254860" sldId="373"/>
        </pc:sldMkLst>
      </pc:sldChg>
      <pc:sldChg chg="del">
        <pc:chgData name="Sally North" userId="52e2d7fe0a4c5456" providerId="LiveId" clId="{39361025-D547-44BF-AFAC-F51CBDD424CF}" dt="2021-04-09T14:45:40.869" v="1" actId="47"/>
        <pc:sldMkLst>
          <pc:docMk/>
          <pc:sldMk cId="1773349510" sldId="374"/>
        </pc:sldMkLst>
      </pc:sldChg>
      <pc:sldChg chg="del">
        <pc:chgData name="Sally North" userId="52e2d7fe0a4c5456" providerId="LiveId" clId="{39361025-D547-44BF-AFAC-F51CBDD424CF}" dt="2021-04-09T14:45:40.869" v="1" actId="47"/>
        <pc:sldMkLst>
          <pc:docMk/>
          <pc:sldMk cId="1163706299" sldId="375"/>
        </pc:sldMkLst>
      </pc:sldChg>
      <pc:sldChg chg="del">
        <pc:chgData name="Sally North" userId="52e2d7fe0a4c5456" providerId="LiveId" clId="{39361025-D547-44BF-AFAC-F51CBDD424CF}" dt="2021-04-09T14:45:40.869" v="1" actId="47"/>
        <pc:sldMkLst>
          <pc:docMk/>
          <pc:sldMk cId="2540189861" sldId="376"/>
        </pc:sldMkLst>
      </pc:sldChg>
      <pc:sldChg chg="del">
        <pc:chgData name="Sally North" userId="52e2d7fe0a4c5456" providerId="LiveId" clId="{39361025-D547-44BF-AFAC-F51CBDD424CF}" dt="2021-04-09T14:45:40.869" v="1" actId="47"/>
        <pc:sldMkLst>
          <pc:docMk/>
          <pc:sldMk cId="3497425710" sldId="377"/>
        </pc:sldMkLst>
      </pc:sldChg>
      <pc:sldChg chg="del">
        <pc:chgData name="Sally North" userId="52e2d7fe0a4c5456" providerId="LiveId" clId="{39361025-D547-44BF-AFAC-F51CBDD424CF}" dt="2021-04-09T14:45:40.869" v="1" actId="47"/>
        <pc:sldMkLst>
          <pc:docMk/>
          <pc:sldMk cId="4236563028" sldId="378"/>
        </pc:sldMkLst>
      </pc:sldChg>
      <pc:sldChg chg="del">
        <pc:chgData name="Sally North" userId="52e2d7fe0a4c5456" providerId="LiveId" clId="{39361025-D547-44BF-AFAC-F51CBDD424CF}" dt="2021-04-09T14:45:40.869" v="1" actId="47"/>
        <pc:sldMkLst>
          <pc:docMk/>
          <pc:sldMk cId="1295956537" sldId="379"/>
        </pc:sldMkLst>
      </pc:sldChg>
      <pc:sldChg chg="del">
        <pc:chgData name="Sally North" userId="52e2d7fe0a4c5456" providerId="LiveId" clId="{39361025-D547-44BF-AFAC-F51CBDD424CF}" dt="2021-04-09T14:45:40.869" v="1" actId="47"/>
        <pc:sldMkLst>
          <pc:docMk/>
          <pc:sldMk cId="2863637739" sldId="38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3D33FF-3F43-46EE-9A3B-81AB22A5BDD4}" type="doc">
      <dgm:prSet loTypeId="urn:microsoft.com/office/officeart/2005/8/layout/default" loCatId="list" qsTypeId="urn:microsoft.com/office/officeart/2005/8/quickstyle/simple5" qsCatId="simple" csTypeId="urn:microsoft.com/office/officeart/2005/8/colors/accent1_2" csCatId="accent1"/>
      <dgm:spPr/>
      <dgm:t>
        <a:bodyPr/>
        <a:lstStyle/>
        <a:p>
          <a:endParaRPr lang="en-US"/>
        </a:p>
      </dgm:t>
    </dgm:pt>
    <dgm:pt modelId="{98F9CBAF-8870-42C3-BFC4-D96ECF6D2FDB}">
      <dgm:prSet/>
      <dgm:spPr/>
      <dgm:t>
        <a:bodyPr/>
        <a:lstStyle/>
        <a:p>
          <a:r>
            <a:rPr lang="en-GB" dirty="0"/>
            <a:t>Consider the question who leads and when?</a:t>
          </a:r>
          <a:endParaRPr lang="en-US" dirty="0"/>
        </a:p>
      </dgm:t>
    </dgm:pt>
    <dgm:pt modelId="{3E654E7D-5894-41E8-BC34-CA540546A53E}" type="parTrans" cxnId="{89FEC5F4-317A-4BB5-B947-15C55E81849C}">
      <dgm:prSet/>
      <dgm:spPr/>
      <dgm:t>
        <a:bodyPr/>
        <a:lstStyle/>
        <a:p>
          <a:endParaRPr lang="en-US"/>
        </a:p>
      </dgm:t>
    </dgm:pt>
    <dgm:pt modelId="{E5170785-7B3E-40ED-9E7E-B900BD9D1329}" type="sibTrans" cxnId="{89FEC5F4-317A-4BB5-B947-15C55E81849C}">
      <dgm:prSet/>
      <dgm:spPr/>
      <dgm:t>
        <a:bodyPr/>
        <a:lstStyle/>
        <a:p>
          <a:endParaRPr lang="en-US"/>
        </a:p>
      </dgm:t>
    </dgm:pt>
    <dgm:pt modelId="{DDD132A1-C80B-401A-BFA8-0019ED755C0F}">
      <dgm:prSet/>
      <dgm:spPr/>
      <dgm:t>
        <a:bodyPr/>
        <a:lstStyle/>
        <a:p>
          <a:r>
            <a:rPr lang="en-GB" dirty="0"/>
            <a:t>Explore the power of leaders </a:t>
          </a:r>
          <a:endParaRPr lang="en-US" dirty="0"/>
        </a:p>
      </dgm:t>
    </dgm:pt>
    <dgm:pt modelId="{08A51D76-6F02-4B91-A6D8-D3B39BE12C4C}" type="parTrans" cxnId="{BB434271-85D6-41DD-874F-B40F0F359EA9}">
      <dgm:prSet/>
      <dgm:spPr/>
      <dgm:t>
        <a:bodyPr/>
        <a:lstStyle/>
        <a:p>
          <a:endParaRPr lang="en-US"/>
        </a:p>
      </dgm:t>
    </dgm:pt>
    <dgm:pt modelId="{874C0BD3-FFCC-4E3E-97A6-51ACE53D2146}" type="sibTrans" cxnId="{BB434271-85D6-41DD-874F-B40F0F359EA9}">
      <dgm:prSet/>
      <dgm:spPr/>
      <dgm:t>
        <a:bodyPr/>
        <a:lstStyle/>
        <a:p>
          <a:endParaRPr lang="en-US"/>
        </a:p>
      </dgm:t>
    </dgm:pt>
    <dgm:pt modelId="{CAE79673-CD9D-4A7E-91A7-CC7649C6C25C}">
      <dgm:prSet/>
      <dgm:spPr/>
      <dgm:t>
        <a:bodyPr/>
        <a:lstStyle/>
        <a:p>
          <a:r>
            <a:rPr lang="en-GB" dirty="0"/>
            <a:t>Understand the different types of power</a:t>
          </a:r>
          <a:endParaRPr lang="en-US" dirty="0"/>
        </a:p>
      </dgm:t>
    </dgm:pt>
    <dgm:pt modelId="{C1706AA4-1421-4A9B-B14C-A77F490E53A5}" type="parTrans" cxnId="{7833490B-9146-42FC-A606-3A938EE65276}">
      <dgm:prSet/>
      <dgm:spPr/>
      <dgm:t>
        <a:bodyPr/>
        <a:lstStyle/>
        <a:p>
          <a:endParaRPr lang="en-US"/>
        </a:p>
      </dgm:t>
    </dgm:pt>
    <dgm:pt modelId="{7905688F-999C-4F0A-BD8B-E69DE341623B}" type="sibTrans" cxnId="{7833490B-9146-42FC-A606-3A938EE65276}">
      <dgm:prSet/>
      <dgm:spPr/>
      <dgm:t>
        <a:bodyPr/>
        <a:lstStyle/>
        <a:p>
          <a:endParaRPr lang="en-US"/>
        </a:p>
      </dgm:t>
    </dgm:pt>
    <dgm:pt modelId="{F389450E-53FD-4019-AC43-3F307AC1A4DF}">
      <dgm:prSet/>
      <dgm:spPr/>
      <dgm:t>
        <a:bodyPr/>
        <a:lstStyle/>
        <a:p>
          <a:r>
            <a:rPr lang="en-GB" dirty="0"/>
            <a:t>Reflect on the power of events to lead change in society</a:t>
          </a:r>
          <a:endParaRPr lang="en-US" dirty="0"/>
        </a:p>
      </dgm:t>
    </dgm:pt>
    <dgm:pt modelId="{BB5084AB-2579-494E-ABC7-6BCDFDD3619A}" type="parTrans" cxnId="{97E82080-5D7B-4EDA-BE9D-34076398CA75}">
      <dgm:prSet/>
      <dgm:spPr/>
      <dgm:t>
        <a:bodyPr/>
        <a:lstStyle/>
        <a:p>
          <a:endParaRPr lang="en-US"/>
        </a:p>
      </dgm:t>
    </dgm:pt>
    <dgm:pt modelId="{8F93DE98-F5FE-4331-9060-3DAC9651CA4A}" type="sibTrans" cxnId="{97E82080-5D7B-4EDA-BE9D-34076398CA75}">
      <dgm:prSet/>
      <dgm:spPr/>
      <dgm:t>
        <a:bodyPr/>
        <a:lstStyle/>
        <a:p>
          <a:endParaRPr lang="en-US"/>
        </a:p>
      </dgm:t>
    </dgm:pt>
    <dgm:pt modelId="{FFC089C1-F765-40E9-93F1-0A5303879AA2}">
      <dgm:prSet/>
      <dgm:spPr/>
      <dgm:t>
        <a:bodyPr/>
        <a:lstStyle/>
        <a:p>
          <a:r>
            <a:rPr lang="en-GB" dirty="0"/>
            <a:t>Reflect on the power of event communities</a:t>
          </a:r>
          <a:endParaRPr lang="en-US" dirty="0"/>
        </a:p>
      </dgm:t>
    </dgm:pt>
    <dgm:pt modelId="{B9CAB8CE-43A8-4920-A457-947390A6159C}" type="parTrans" cxnId="{655E74FF-AE3F-48AA-948A-0B046B7E837B}">
      <dgm:prSet/>
      <dgm:spPr/>
      <dgm:t>
        <a:bodyPr/>
        <a:lstStyle/>
        <a:p>
          <a:endParaRPr lang="en-US"/>
        </a:p>
      </dgm:t>
    </dgm:pt>
    <dgm:pt modelId="{ACB75FD7-1017-4344-8495-C0CDF40ECA2E}" type="sibTrans" cxnId="{655E74FF-AE3F-48AA-948A-0B046B7E837B}">
      <dgm:prSet/>
      <dgm:spPr/>
      <dgm:t>
        <a:bodyPr/>
        <a:lstStyle/>
        <a:p>
          <a:endParaRPr lang="en-US"/>
        </a:p>
      </dgm:t>
    </dgm:pt>
    <dgm:pt modelId="{6D79CC0A-E61F-40FB-95C1-0307B02A7766}">
      <dgm:prSet/>
      <dgm:spPr/>
      <dgm:t>
        <a:bodyPr/>
        <a:lstStyle/>
        <a:p>
          <a:r>
            <a:rPr lang="en-GB" dirty="0"/>
            <a:t>Discuss the nature of power relationships with event stakeholders</a:t>
          </a:r>
          <a:endParaRPr lang="en-US" dirty="0"/>
        </a:p>
      </dgm:t>
    </dgm:pt>
    <dgm:pt modelId="{4B1C5973-2D6D-4D11-860A-2676E8512CD1}" type="parTrans" cxnId="{11E02A3B-6394-473C-B4BB-80B5E897E751}">
      <dgm:prSet/>
      <dgm:spPr/>
      <dgm:t>
        <a:bodyPr/>
        <a:lstStyle/>
        <a:p>
          <a:endParaRPr lang="en-US"/>
        </a:p>
      </dgm:t>
    </dgm:pt>
    <dgm:pt modelId="{5813922A-952A-4288-8EFF-E997EB964123}" type="sibTrans" cxnId="{11E02A3B-6394-473C-B4BB-80B5E897E751}">
      <dgm:prSet/>
      <dgm:spPr/>
      <dgm:t>
        <a:bodyPr/>
        <a:lstStyle/>
        <a:p>
          <a:endParaRPr lang="en-US"/>
        </a:p>
      </dgm:t>
    </dgm:pt>
    <dgm:pt modelId="{1E9D53EE-7877-4EE5-96C0-2E023F80588C}" type="pres">
      <dgm:prSet presAssocID="{833D33FF-3F43-46EE-9A3B-81AB22A5BDD4}" presName="diagram" presStyleCnt="0">
        <dgm:presLayoutVars>
          <dgm:dir/>
          <dgm:resizeHandles val="exact"/>
        </dgm:presLayoutVars>
      </dgm:prSet>
      <dgm:spPr/>
    </dgm:pt>
    <dgm:pt modelId="{4E987A21-748C-401C-87EB-529734A67EBE}" type="pres">
      <dgm:prSet presAssocID="{98F9CBAF-8870-42C3-BFC4-D96ECF6D2FDB}" presName="node" presStyleLbl="node1" presStyleIdx="0" presStyleCnt="6">
        <dgm:presLayoutVars>
          <dgm:bulletEnabled val="1"/>
        </dgm:presLayoutVars>
      </dgm:prSet>
      <dgm:spPr/>
    </dgm:pt>
    <dgm:pt modelId="{99E13B78-2058-453D-8745-51F13CE6E109}" type="pres">
      <dgm:prSet presAssocID="{E5170785-7B3E-40ED-9E7E-B900BD9D1329}" presName="sibTrans" presStyleCnt="0"/>
      <dgm:spPr/>
    </dgm:pt>
    <dgm:pt modelId="{9DD40C86-00D8-4ABC-B7DC-F24D48237E15}" type="pres">
      <dgm:prSet presAssocID="{DDD132A1-C80B-401A-BFA8-0019ED755C0F}" presName="node" presStyleLbl="node1" presStyleIdx="1" presStyleCnt="6">
        <dgm:presLayoutVars>
          <dgm:bulletEnabled val="1"/>
        </dgm:presLayoutVars>
      </dgm:prSet>
      <dgm:spPr/>
    </dgm:pt>
    <dgm:pt modelId="{CA396DEF-B3F3-4F9E-B2C9-EAC1548D08E2}" type="pres">
      <dgm:prSet presAssocID="{874C0BD3-FFCC-4E3E-97A6-51ACE53D2146}" presName="sibTrans" presStyleCnt="0"/>
      <dgm:spPr/>
    </dgm:pt>
    <dgm:pt modelId="{6C17D53B-C0BB-4F6D-A1EA-C290EB94E18B}" type="pres">
      <dgm:prSet presAssocID="{CAE79673-CD9D-4A7E-91A7-CC7649C6C25C}" presName="node" presStyleLbl="node1" presStyleIdx="2" presStyleCnt="6">
        <dgm:presLayoutVars>
          <dgm:bulletEnabled val="1"/>
        </dgm:presLayoutVars>
      </dgm:prSet>
      <dgm:spPr/>
    </dgm:pt>
    <dgm:pt modelId="{D6BD2FBC-F3F9-42A2-AE07-0F213AE4C5A7}" type="pres">
      <dgm:prSet presAssocID="{7905688F-999C-4F0A-BD8B-E69DE341623B}" presName="sibTrans" presStyleCnt="0"/>
      <dgm:spPr/>
    </dgm:pt>
    <dgm:pt modelId="{C1E5AA61-DF43-4D4C-AD2B-89A93D87044C}" type="pres">
      <dgm:prSet presAssocID="{F389450E-53FD-4019-AC43-3F307AC1A4DF}" presName="node" presStyleLbl="node1" presStyleIdx="3" presStyleCnt="6">
        <dgm:presLayoutVars>
          <dgm:bulletEnabled val="1"/>
        </dgm:presLayoutVars>
      </dgm:prSet>
      <dgm:spPr/>
    </dgm:pt>
    <dgm:pt modelId="{61B14426-0175-4142-9310-9A2E302353FC}" type="pres">
      <dgm:prSet presAssocID="{8F93DE98-F5FE-4331-9060-3DAC9651CA4A}" presName="sibTrans" presStyleCnt="0"/>
      <dgm:spPr/>
    </dgm:pt>
    <dgm:pt modelId="{00689268-E904-43DA-8158-3FDBB18E2A5D}" type="pres">
      <dgm:prSet presAssocID="{FFC089C1-F765-40E9-93F1-0A5303879AA2}" presName="node" presStyleLbl="node1" presStyleIdx="4" presStyleCnt="6">
        <dgm:presLayoutVars>
          <dgm:bulletEnabled val="1"/>
        </dgm:presLayoutVars>
      </dgm:prSet>
      <dgm:spPr/>
    </dgm:pt>
    <dgm:pt modelId="{AB0E78ED-395E-4331-B162-3852B13D9F68}" type="pres">
      <dgm:prSet presAssocID="{ACB75FD7-1017-4344-8495-C0CDF40ECA2E}" presName="sibTrans" presStyleCnt="0"/>
      <dgm:spPr/>
    </dgm:pt>
    <dgm:pt modelId="{55ABBAAA-360F-46F7-A2BC-BDFFF0350087}" type="pres">
      <dgm:prSet presAssocID="{6D79CC0A-E61F-40FB-95C1-0307B02A7766}" presName="node" presStyleLbl="node1" presStyleIdx="5" presStyleCnt="6">
        <dgm:presLayoutVars>
          <dgm:bulletEnabled val="1"/>
        </dgm:presLayoutVars>
      </dgm:prSet>
      <dgm:spPr/>
    </dgm:pt>
  </dgm:ptLst>
  <dgm:cxnLst>
    <dgm:cxn modelId="{7833490B-9146-42FC-A606-3A938EE65276}" srcId="{833D33FF-3F43-46EE-9A3B-81AB22A5BDD4}" destId="{CAE79673-CD9D-4A7E-91A7-CC7649C6C25C}" srcOrd="2" destOrd="0" parTransId="{C1706AA4-1421-4A9B-B14C-A77F490E53A5}" sibTransId="{7905688F-999C-4F0A-BD8B-E69DE341623B}"/>
    <dgm:cxn modelId="{7D62301B-5997-4E65-9996-868AA34B1975}" type="presOf" srcId="{FFC089C1-F765-40E9-93F1-0A5303879AA2}" destId="{00689268-E904-43DA-8158-3FDBB18E2A5D}" srcOrd="0" destOrd="0" presId="urn:microsoft.com/office/officeart/2005/8/layout/default"/>
    <dgm:cxn modelId="{55828435-6DD6-4C7F-B543-9A66D0EC913B}" type="presOf" srcId="{6D79CC0A-E61F-40FB-95C1-0307B02A7766}" destId="{55ABBAAA-360F-46F7-A2BC-BDFFF0350087}" srcOrd="0" destOrd="0" presId="urn:microsoft.com/office/officeart/2005/8/layout/default"/>
    <dgm:cxn modelId="{11E02A3B-6394-473C-B4BB-80B5E897E751}" srcId="{833D33FF-3F43-46EE-9A3B-81AB22A5BDD4}" destId="{6D79CC0A-E61F-40FB-95C1-0307B02A7766}" srcOrd="5" destOrd="0" parTransId="{4B1C5973-2D6D-4D11-860A-2676E8512CD1}" sibTransId="{5813922A-952A-4288-8EFF-E997EB964123}"/>
    <dgm:cxn modelId="{BB434271-85D6-41DD-874F-B40F0F359EA9}" srcId="{833D33FF-3F43-46EE-9A3B-81AB22A5BDD4}" destId="{DDD132A1-C80B-401A-BFA8-0019ED755C0F}" srcOrd="1" destOrd="0" parTransId="{08A51D76-6F02-4B91-A6D8-D3B39BE12C4C}" sibTransId="{874C0BD3-FFCC-4E3E-97A6-51ACE53D2146}"/>
    <dgm:cxn modelId="{97E82080-5D7B-4EDA-BE9D-34076398CA75}" srcId="{833D33FF-3F43-46EE-9A3B-81AB22A5BDD4}" destId="{F389450E-53FD-4019-AC43-3F307AC1A4DF}" srcOrd="3" destOrd="0" parTransId="{BB5084AB-2579-494E-ABC7-6BCDFDD3619A}" sibTransId="{8F93DE98-F5FE-4331-9060-3DAC9651CA4A}"/>
    <dgm:cxn modelId="{745D9494-41F4-4100-8FE4-FAD3824ADF25}" type="presOf" srcId="{98F9CBAF-8870-42C3-BFC4-D96ECF6D2FDB}" destId="{4E987A21-748C-401C-87EB-529734A67EBE}" srcOrd="0" destOrd="0" presId="urn:microsoft.com/office/officeart/2005/8/layout/default"/>
    <dgm:cxn modelId="{ABB8D2BF-1C65-4CD8-86F7-2AF2315D0E8C}" type="presOf" srcId="{CAE79673-CD9D-4A7E-91A7-CC7649C6C25C}" destId="{6C17D53B-C0BB-4F6D-A1EA-C290EB94E18B}" srcOrd="0" destOrd="0" presId="urn:microsoft.com/office/officeart/2005/8/layout/default"/>
    <dgm:cxn modelId="{75E8B1C5-DA8F-4E66-8217-3E1332C9B3D3}" type="presOf" srcId="{833D33FF-3F43-46EE-9A3B-81AB22A5BDD4}" destId="{1E9D53EE-7877-4EE5-96C0-2E023F80588C}" srcOrd="0" destOrd="0" presId="urn:microsoft.com/office/officeart/2005/8/layout/default"/>
    <dgm:cxn modelId="{963FAFD0-8218-4C54-8ADF-2443EEB27339}" type="presOf" srcId="{F389450E-53FD-4019-AC43-3F307AC1A4DF}" destId="{C1E5AA61-DF43-4D4C-AD2B-89A93D87044C}" srcOrd="0" destOrd="0" presId="urn:microsoft.com/office/officeart/2005/8/layout/default"/>
    <dgm:cxn modelId="{8F6CBDED-2607-4B1E-AD04-12072DE29C6C}" type="presOf" srcId="{DDD132A1-C80B-401A-BFA8-0019ED755C0F}" destId="{9DD40C86-00D8-4ABC-B7DC-F24D48237E15}" srcOrd="0" destOrd="0" presId="urn:microsoft.com/office/officeart/2005/8/layout/default"/>
    <dgm:cxn modelId="{89FEC5F4-317A-4BB5-B947-15C55E81849C}" srcId="{833D33FF-3F43-46EE-9A3B-81AB22A5BDD4}" destId="{98F9CBAF-8870-42C3-BFC4-D96ECF6D2FDB}" srcOrd="0" destOrd="0" parTransId="{3E654E7D-5894-41E8-BC34-CA540546A53E}" sibTransId="{E5170785-7B3E-40ED-9E7E-B900BD9D1329}"/>
    <dgm:cxn modelId="{655E74FF-AE3F-48AA-948A-0B046B7E837B}" srcId="{833D33FF-3F43-46EE-9A3B-81AB22A5BDD4}" destId="{FFC089C1-F765-40E9-93F1-0A5303879AA2}" srcOrd="4" destOrd="0" parTransId="{B9CAB8CE-43A8-4920-A457-947390A6159C}" sibTransId="{ACB75FD7-1017-4344-8495-C0CDF40ECA2E}"/>
    <dgm:cxn modelId="{54A73CE0-9DD9-46AA-8054-BEF95E74A52B}" type="presParOf" srcId="{1E9D53EE-7877-4EE5-96C0-2E023F80588C}" destId="{4E987A21-748C-401C-87EB-529734A67EBE}" srcOrd="0" destOrd="0" presId="urn:microsoft.com/office/officeart/2005/8/layout/default"/>
    <dgm:cxn modelId="{EA285B30-A8F4-4200-8B8D-C997375C1D93}" type="presParOf" srcId="{1E9D53EE-7877-4EE5-96C0-2E023F80588C}" destId="{99E13B78-2058-453D-8745-51F13CE6E109}" srcOrd="1" destOrd="0" presId="urn:microsoft.com/office/officeart/2005/8/layout/default"/>
    <dgm:cxn modelId="{5CF9CF57-AC98-4BAA-AC3B-12FA00A3BF5F}" type="presParOf" srcId="{1E9D53EE-7877-4EE5-96C0-2E023F80588C}" destId="{9DD40C86-00D8-4ABC-B7DC-F24D48237E15}" srcOrd="2" destOrd="0" presId="urn:microsoft.com/office/officeart/2005/8/layout/default"/>
    <dgm:cxn modelId="{46D5BA58-FA82-4D00-86B1-2A3609AE61C3}" type="presParOf" srcId="{1E9D53EE-7877-4EE5-96C0-2E023F80588C}" destId="{CA396DEF-B3F3-4F9E-B2C9-EAC1548D08E2}" srcOrd="3" destOrd="0" presId="urn:microsoft.com/office/officeart/2005/8/layout/default"/>
    <dgm:cxn modelId="{F55F5E2A-6E72-414B-AE68-6A4F7C8C1594}" type="presParOf" srcId="{1E9D53EE-7877-4EE5-96C0-2E023F80588C}" destId="{6C17D53B-C0BB-4F6D-A1EA-C290EB94E18B}" srcOrd="4" destOrd="0" presId="urn:microsoft.com/office/officeart/2005/8/layout/default"/>
    <dgm:cxn modelId="{096925F4-9607-46C8-A83E-DC83F8C1000C}" type="presParOf" srcId="{1E9D53EE-7877-4EE5-96C0-2E023F80588C}" destId="{D6BD2FBC-F3F9-42A2-AE07-0F213AE4C5A7}" srcOrd="5" destOrd="0" presId="urn:microsoft.com/office/officeart/2005/8/layout/default"/>
    <dgm:cxn modelId="{25166DE4-3B13-4FA7-9FEC-7F48A0D3F132}" type="presParOf" srcId="{1E9D53EE-7877-4EE5-96C0-2E023F80588C}" destId="{C1E5AA61-DF43-4D4C-AD2B-89A93D87044C}" srcOrd="6" destOrd="0" presId="urn:microsoft.com/office/officeart/2005/8/layout/default"/>
    <dgm:cxn modelId="{5C66601C-5935-4E6B-BEAB-FA92213DA24A}" type="presParOf" srcId="{1E9D53EE-7877-4EE5-96C0-2E023F80588C}" destId="{61B14426-0175-4142-9310-9A2E302353FC}" srcOrd="7" destOrd="0" presId="urn:microsoft.com/office/officeart/2005/8/layout/default"/>
    <dgm:cxn modelId="{2D8DC5BA-777E-4844-9222-865563FDD40E}" type="presParOf" srcId="{1E9D53EE-7877-4EE5-96C0-2E023F80588C}" destId="{00689268-E904-43DA-8158-3FDBB18E2A5D}" srcOrd="8" destOrd="0" presId="urn:microsoft.com/office/officeart/2005/8/layout/default"/>
    <dgm:cxn modelId="{4E17D292-3393-4655-BAE1-3AAD7A33DEEA}" type="presParOf" srcId="{1E9D53EE-7877-4EE5-96C0-2E023F80588C}" destId="{AB0E78ED-395E-4331-B162-3852B13D9F68}" srcOrd="9" destOrd="0" presId="urn:microsoft.com/office/officeart/2005/8/layout/default"/>
    <dgm:cxn modelId="{158FD6F7-DE60-46E0-9E2D-E067819005F9}" type="presParOf" srcId="{1E9D53EE-7877-4EE5-96C0-2E023F80588C}" destId="{55ABBAAA-360F-46F7-A2BC-BDFFF035008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0FCBC0-D1CF-41E2-9D39-5C384010E8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B2192D5-C20F-4EFA-99AE-9A279E50F2CD}">
      <dgm:prSet/>
      <dgm:spPr/>
      <dgm:t>
        <a:bodyPr/>
        <a:lstStyle/>
        <a:p>
          <a:r>
            <a:rPr lang="en-GB" b="1" dirty="0"/>
            <a:t>Event leader /managers are the ones who usually decide:</a:t>
          </a:r>
          <a:endParaRPr lang="en-US" dirty="0"/>
        </a:p>
      </dgm:t>
    </dgm:pt>
    <dgm:pt modelId="{A6E4B426-901A-4B98-B780-B0FB6929E03C}" type="parTrans" cxnId="{9431E97F-B3D8-4726-A26C-716B20785648}">
      <dgm:prSet/>
      <dgm:spPr/>
      <dgm:t>
        <a:bodyPr/>
        <a:lstStyle/>
        <a:p>
          <a:endParaRPr lang="en-US"/>
        </a:p>
      </dgm:t>
    </dgm:pt>
    <dgm:pt modelId="{BC11945C-F59D-41BD-98C2-266AF4060D47}" type="sibTrans" cxnId="{9431E97F-B3D8-4726-A26C-716B20785648}">
      <dgm:prSet/>
      <dgm:spPr/>
      <dgm:t>
        <a:bodyPr/>
        <a:lstStyle/>
        <a:p>
          <a:endParaRPr lang="en-US"/>
        </a:p>
      </dgm:t>
    </dgm:pt>
    <dgm:pt modelId="{8E8FB134-9ABD-4726-AB35-1F4EB390252B}">
      <dgm:prSet/>
      <dgm:spPr/>
      <dgm:t>
        <a:bodyPr/>
        <a:lstStyle/>
        <a:p>
          <a:r>
            <a:rPr lang="en-GB" dirty="0"/>
            <a:t>How much people get paid</a:t>
          </a:r>
          <a:endParaRPr lang="en-US" dirty="0"/>
        </a:p>
      </dgm:t>
    </dgm:pt>
    <dgm:pt modelId="{12E62515-B952-4F22-B4ED-7EF9216A7854}" type="parTrans" cxnId="{2B373CE9-75E1-4756-8B49-4D0A5CB1D57D}">
      <dgm:prSet/>
      <dgm:spPr/>
      <dgm:t>
        <a:bodyPr/>
        <a:lstStyle/>
        <a:p>
          <a:endParaRPr lang="en-US"/>
        </a:p>
      </dgm:t>
    </dgm:pt>
    <dgm:pt modelId="{C07BCF6B-B64B-4D18-A484-39FEE681F207}" type="sibTrans" cxnId="{2B373CE9-75E1-4756-8B49-4D0A5CB1D57D}">
      <dgm:prSet/>
      <dgm:spPr/>
      <dgm:t>
        <a:bodyPr/>
        <a:lstStyle/>
        <a:p>
          <a:endParaRPr lang="en-US"/>
        </a:p>
      </dgm:t>
    </dgm:pt>
    <dgm:pt modelId="{22B61F92-B03E-44A8-A064-4F1D3605EBF4}">
      <dgm:prSet/>
      <dgm:spPr/>
      <dgm:t>
        <a:bodyPr/>
        <a:lstStyle/>
        <a:p>
          <a:r>
            <a:rPr lang="en-GB" dirty="0"/>
            <a:t>Whether or not to reward staff with financial bonuses</a:t>
          </a:r>
          <a:endParaRPr lang="en-US" dirty="0"/>
        </a:p>
      </dgm:t>
    </dgm:pt>
    <dgm:pt modelId="{2942D258-4FBA-4358-B2A6-B23CF86B008F}" type="parTrans" cxnId="{15403129-C06F-487B-9D89-CF7B73F6B465}">
      <dgm:prSet/>
      <dgm:spPr/>
      <dgm:t>
        <a:bodyPr/>
        <a:lstStyle/>
        <a:p>
          <a:endParaRPr lang="en-US"/>
        </a:p>
      </dgm:t>
    </dgm:pt>
    <dgm:pt modelId="{30CD4FCF-F318-4907-A7DB-EF7C51E646F4}" type="sibTrans" cxnId="{15403129-C06F-487B-9D89-CF7B73F6B465}">
      <dgm:prSet/>
      <dgm:spPr/>
      <dgm:t>
        <a:bodyPr/>
        <a:lstStyle/>
        <a:p>
          <a:endParaRPr lang="en-US"/>
        </a:p>
      </dgm:t>
    </dgm:pt>
    <dgm:pt modelId="{6E1DC1F0-3A9F-4D6C-A444-40E58DA86B30}">
      <dgm:prSet/>
      <dgm:spPr/>
      <dgm:t>
        <a:bodyPr/>
        <a:lstStyle/>
        <a:p>
          <a:r>
            <a:rPr lang="en-GB" dirty="0"/>
            <a:t>What work each staff member will do</a:t>
          </a:r>
          <a:endParaRPr lang="en-US" dirty="0"/>
        </a:p>
      </dgm:t>
    </dgm:pt>
    <dgm:pt modelId="{F1FE6CDC-FAB9-41E6-A8A2-99046CDA3E16}" type="parTrans" cxnId="{D0EF90B0-FFBB-4588-A1B2-ABE50C9B029B}">
      <dgm:prSet/>
      <dgm:spPr/>
      <dgm:t>
        <a:bodyPr/>
        <a:lstStyle/>
        <a:p>
          <a:endParaRPr lang="en-US"/>
        </a:p>
      </dgm:t>
    </dgm:pt>
    <dgm:pt modelId="{93B879B1-F47E-47FD-A642-361D341971C5}" type="sibTrans" cxnId="{D0EF90B0-FFBB-4588-A1B2-ABE50C9B029B}">
      <dgm:prSet/>
      <dgm:spPr/>
      <dgm:t>
        <a:bodyPr/>
        <a:lstStyle/>
        <a:p>
          <a:endParaRPr lang="en-US"/>
        </a:p>
      </dgm:t>
    </dgm:pt>
    <dgm:pt modelId="{79497CEC-3A9D-4F49-8776-9EFF8AF104F6}">
      <dgm:prSet/>
      <dgm:spPr/>
      <dgm:t>
        <a:bodyPr/>
        <a:lstStyle/>
        <a:p>
          <a:r>
            <a:rPr lang="en-GB" dirty="0"/>
            <a:t>To allow holiday requests</a:t>
          </a:r>
          <a:endParaRPr lang="en-US" dirty="0"/>
        </a:p>
      </dgm:t>
    </dgm:pt>
    <dgm:pt modelId="{82F3ECCA-94D8-43E9-91ED-2D37A11220AE}" type="parTrans" cxnId="{9087FBA7-9C83-4251-A27E-7B361C534602}">
      <dgm:prSet/>
      <dgm:spPr/>
      <dgm:t>
        <a:bodyPr/>
        <a:lstStyle/>
        <a:p>
          <a:endParaRPr lang="en-US"/>
        </a:p>
      </dgm:t>
    </dgm:pt>
    <dgm:pt modelId="{CCA7E786-4107-43D9-8C58-E26F71D9D654}" type="sibTrans" cxnId="{9087FBA7-9C83-4251-A27E-7B361C534602}">
      <dgm:prSet/>
      <dgm:spPr/>
      <dgm:t>
        <a:bodyPr/>
        <a:lstStyle/>
        <a:p>
          <a:endParaRPr lang="en-US"/>
        </a:p>
      </dgm:t>
    </dgm:pt>
    <dgm:pt modelId="{B640DBA0-D210-4526-87CD-DF22611DD74E}">
      <dgm:prSet/>
      <dgm:spPr/>
      <dgm:t>
        <a:bodyPr/>
        <a:lstStyle/>
        <a:p>
          <a:r>
            <a:rPr lang="en-GB" dirty="0"/>
            <a:t>And event leaders decide things like:</a:t>
          </a:r>
          <a:endParaRPr lang="en-US" dirty="0"/>
        </a:p>
      </dgm:t>
    </dgm:pt>
    <dgm:pt modelId="{09998FF3-F0EC-4D74-960F-AE85775C45A6}" type="parTrans" cxnId="{494C12A2-C59F-4870-BF9B-A73FBEEEF012}">
      <dgm:prSet/>
      <dgm:spPr/>
      <dgm:t>
        <a:bodyPr/>
        <a:lstStyle/>
        <a:p>
          <a:endParaRPr lang="en-US"/>
        </a:p>
      </dgm:t>
    </dgm:pt>
    <dgm:pt modelId="{F1DAF91A-F509-4A5F-A39C-DCFD75BB22C1}" type="sibTrans" cxnId="{494C12A2-C59F-4870-BF9B-A73FBEEEF012}">
      <dgm:prSet/>
      <dgm:spPr/>
      <dgm:t>
        <a:bodyPr/>
        <a:lstStyle/>
        <a:p>
          <a:endParaRPr lang="en-US"/>
        </a:p>
      </dgm:t>
    </dgm:pt>
    <dgm:pt modelId="{C292B864-2FC4-4662-9F0F-50486DF3F60D}">
      <dgm:prSet/>
      <dgm:spPr/>
      <dgm:t>
        <a:bodyPr/>
        <a:lstStyle/>
        <a:p>
          <a:r>
            <a:rPr lang="en-GB" dirty="0"/>
            <a:t>Who will feature on their event programme</a:t>
          </a:r>
          <a:endParaRPr lang="en-US" dirty="0"/>
        </a:p>
      </dgm:t>
    </dgm:pt>
    <dgm:pt modelId="{BD0AAF29-55EC-43AA-AAA1-22AD95A7590F}" type="parTrans" cxnId="{C7B95601-AA77-4D34-A48A-9E3F7B22A58E}">
      <dgm:prSet/>
      <dgm:spPr/>
      <dgm:t>
        <a:bodyPr/>
        <a:lstStyle/>
        <a:p>
          <a:endParaRPr lang="en-US"/>
        </a:p>
      </dgm:t>
    </dgm:pt>
    <dgm:pt modelId="{96DDE225-E5E4-469B-8715-72CA4013F3DB}" type="sibTrans" cxnId="{C7B95601-AA77-4D34-A48A-9E3F7B22A58E}">
      <dgm:prSet/>
      <dgm:spPr/>
      <dgm:t>
        <a:bodyPr/>
        <a:lstStyle/>
        <a:p>
          <a:endParaRPr lang="en-US"/>
        </a:p>
      </dgm:t>
    </dgm:pt>
    <dgm:pt modelId="{0F3B45AD-D40D-40E9-8CBF-514064B5EFDA}">
      <dgm:prSet/>
      <dgm:spPr/>
      <dgm:t>
        <a:bodyPr/>
        <a:lstStyle/>
        <a:p>
          <a:r>
            <a:rPr lang="en-GB" dirty="0"/>
            <a:t>Which supplier they will use</a:t>
          </a:r>
          <a:endParaRPr lang="en-US" dirty="0"/>
        </a:p>
      </dgm:t>
    </dgm:pt>
    <dgm:pt modelId="{329AE8BC-A7E3-4626-B518-5F1061C0E85E}" type="parTrans" cxnId="{71F9AECE-D1AD-4757-ABA4-A22D82D378A6}">
      <dgm:prSet/>
      <dgm:spPr/>
      <dgm:t>
        <a:bodyPr/>
        <a:lstStyle/>
        <a:p>
          <a:endParaRPr lang="en-US"/>
        </a:p>
      </dgm:t>
    </dgm:pt>
    <dgm:pt modelId="{AAB1CE5F-6D60-4B11-ADBE-BEFDE69952E4}" type="sibTrans" cxnId="{71F9AECE-D1AD-4757-ABA4-A22D82D378A6}">
      <dgm:prSet/>
      <dgm:spPr/>
      <dgm:t>
        <a:bodyPr/>
        <a:lstStyle/>
        <a:p>
          <a:endParaRPr lang="en-US"/>
        </a:p>
      </dgm:t>
    </dgm:pt>
    <dgm:pt modelId="{789EADE5-B76A-4761-A3DD-B5A370330103}">
      <dgm:prSet/>
      <dgm:spPr/>
      <dgm:t>
        <a:bodyPr/>
        <a:lstStyle/>
        <a:p>
          <a:r>
            <a:rPr lang="en-GB" dirty="0"/>
            <a:t>How much they will pay their suppliers</a:t>
          </a:r>
          <a:endParaRPr lang="en-US" dirty="0"/>
        </a:p>
      </dgm:t>
    </dgm:pt>
    <dgm:pt modelId="{90372597-7F81-49AB-8863-B83D34AB7E8D}" type="parTrans" cxnId="{C70D9505-9ED7-4511-81EC-7C187ACB1472}">
      <dgm:prSet/>
      <dgm:spPr/>
      <dgm:t>
        <a:bodyPr/>
        <a:lstStyle/>
        <a:p>
          <a:endParaRPr lang="en-US"/>
        </a:p>
      </dgm:t>
    </dgm:pt>
    <dgm:pt modelId="{B700D36B-2DF5-4B43-9187-D7217A3A37FA}" type="sibTrans" cxnId="{C70D9505-9ED7-4511-81EC-7C187ACB1472}">
      <dgm:prSet/>
      <dgm:spPr/>
      <dgm:t>
        <a:bodyPr/>
        <a:lstStyle/>
        <a:p>
          <a:endParaRPr lang="en-US"/>
        </a:p>
      </dgm:t>
    </dgm:pt>
    <dgm:pt modelId="{8F5C34A7-BB79-4AEC-98B0-C248A13331EB}">
      <dgm:prSet/>
      <dgm:spPr/>
      <dgm:t>
        <a:bodyPr/>
        <a:lstStyle/>
        <a:p>
          <a:r>
            <a:rPr lang="en-GB" dirty="0"/>
            <a:t>Which sponsor gets the best spot in the VIP lounge</a:t>
          </a:r>
          <a:endParaRPr lang="en-US" dirty="0"/>
        </a:p>
      </dgm:t>
    </dgm:pt>
    <dgm:pt modelId="{13CE7FF1-2D0E-427A-B5F5-ED01F007A83B}" type="parTrans" cxnId="{A414D6B3-0AFE-445E-B728-74F548857BAE}">
      <dgm:prSet/>
      <dgm:spPr/>
      <dgm:t>
        <a:bodyPr/>
        <a:lstStyle/>
        <a:p>
          <a:endParaRPr lang="en-US"/>
        </a:p>
      </dgm:t>
    </dgm:pt>
    <dgm:pt modelId="{61BC69D4-EA15-45C9-9D55-574AD964A075}" type="sibTrans" cxnId="{A414D6B3-0AFE-445E-B728-74F548857BAE}">
      <dgm:prSet/>
      <dgm:spPr/>
      <dgm:t>
        <a:bodyPr/>
        <a:lstStyle/>
        <a:p>
          <a:endParaRPr lang="en-US"/>
        </a:p>
      </dgm:t>
    </dgm:pt>
    <dgm:pt modelId="{C7E8F5DB-0CB6-4018-88E9-F0DC50DE9A68}">
      <dgm:prSet/>
      <dgm:spPr/>
      <dgm:t>
        <a:bodyPr/>
        <a:lstStyle/>
        <a:p>
          <a:r>
            <a:rPr lang="en-GB" dirty="0"/>
            <a:t>Who sits where at the conference dinner</a:t>
          </a:r>
          <a:endParaRPr lang="en-US" dirty="0"/>
        </a:p>
      </dgm:t>
    </dgm:pt>
    <dgm:pt modelId="{FBCE1653-7639-47FD-8369-2DA5985C32D8}" type="parTrans" cxnId="{24FF302C-E78B-499D-A263-2D81B86554D3}">
      <dgm:prSet/>
      <dgm:spPr/>
      <dgm:t>
        <a:bodyPr/>
        <a:lstStyle/>
        <a:p>
          <a:endParaRPr lang="en-US"/>
        </a:p>
      </dgm:t>
    </dgm:pt>
    <dgm:pt modelId="{0B502535-F642-4597-A82F-F5D69AAED608}" type="sibTrans" cxnId="{24FF302C-E78B-499D-A263-2D81B86554D3}">
      <dgm:prSet/>
      <dgm:spPr/>
      <dgm:t>
        <a:bodyPr/>
        <a:lstStyle/>
        <a:p>
          <a:endParaRPr lang="en-US"/>
        </a:p>
      </dgm:t>
    </dgm:pt>
    <dgm:pt modelId="{478C7774-8EE6-4D84-9127-7F22A0848BFD}" type="pres">
      <dgm:prSet presAssocID="{3D0FCBC0-D1CF-41E2-9D39-5C384010E82D}" presName="linear" presStyleCnt="0">
        <dgm:presLayoutVars>
          <dgm:animLvl val="lvl"/>
          <dgm:resizeHandles val="exact"/>
        </dgm:presLayoutVars>
      </dgm:prSet>
      <dgm:spPr/>
    </dgm:pt>
    <dgm:pt modelId="{80B67D38-E514-41B4-95C5-25134E2BC4E5}" type="pres">
      <dgm:prSet presAssocID="{6B2192D5-C20F-4EFA-99AE-9A279E50F2CD}" presName="parentText" presStyleLbl="node1" presStyleIdx="0" presStyleCnt="2">
        <dgm:presLayoutVars>
          <dgm:chMax val="0"/>
          <dgm:bulletEnabled val="1"/>
        </dgm:presLayoutVars>
      </dgm:prSet>
      <dgm:spPr/>
    </dgm:pt>
    <dgm:pt modelId="{8EC759E7-4DAF-4253-9BE6-54BF4A7DB49F}" type="pres">
      <dgm:prSet presAssocID="{6B2192D5-C20F-4EFA-99AE-9A279E50F2CD}" presName="childText" presStyleLbl="revTx" presStyleIdx="0" presStyleCnt="2">
        <dgm:presLayoutVars>
          <dgm:bulletEnabled val="1"/>
        </dgm:presLayoutVars>
      </dgm:prSet>
      <dgm:spPr/>
    </dgm:pt>
    <dgm:pt modelId="{C590B10D-E78D-41B8-943A-49AD53D51EF9}" type="pres">
      <dgm:prSet presAssocID="{B640DBA0-D210-4526-87CD-DF22611DD74E}" presName="parentText" presStyleLbl="node1" presStyleIdx="1" presStyleCnt="2">
        <dgm:presLayoutVars>
          <dgm:chMax val="0"/>
          <dgm:bulletEnabled val="1"/>
        </dgm:presLayoutVars>
      </dgm:prSet>
      <dgm:spPr/>
    </dgm:pt>
    <dgm:pt modelId="{757F85D2-3021-48DE-B69B-87C514BB6EFF}" type="pres">
      <dgm:prSet presAssocID="{B640DBA0-D210-4526-87CD-DF22611DD74E}" presName="childText" presStyleLbl="revTx" presStyleIdx="1" presStyleCnt="2">
        <dgm:presLayoutVars>
          <dgm:bulletEnabled val="1"/>
        </dgm:presLayoutVars>
      </dgm:prSet>
      <dgm:spPr/>
    </dgm:pt>
  </dgm:ptLst>
  <dgm:cxnLst>
    <dgm:cxn modelId="{C7B95601-AA77-4D34-A48A-9E3F7B22A58E}" srcId="{B640DBA0-D210-4526-87CD-DF22611DD74E}" destId="{C292B864-2FC4-4662-9F0F-50486DF3F60D}" srcOrd="0" destOrd="0" parTransId="{BD0AAF29-55EC-43AA-AAA1-22AD95A7590F}" sibTransId="{96DDE225-E5E4-469B-8715-72CA4013F3DB}"/>
    <dgm:cxn modelId="{C70D9505-9ED7-4511-81EC-7C187ACB1472}" srcId="{B640DBA0-D210-4526-87CD-DF22611DD74E}" destId="{789EADE5-B76A-4761-A3DD-B5A370330103}" srcOrd="2" destOrd="0" parTransId="{90372597-7F81-49AB-8863-B83D34AB7E8D}" sibTransId="{B700D36B-2DF5-4B43-9187-D7217A3A37FA}"/>
    <dgm:cxn modelId="{9DB25A19-C916-4D52-B5B4-0EC580E67C08}" type="presOf" srcId="{B640DBA0-D210-4526-87CD-DF22611DD74E}" destId="{C590B10D-E78D-41B8-943A-49AD53D51EF9}" srcOrd="0" destOrd="0" presId="urn:microsoft.com/office/officeart/2005/8/layout/vList2"/>
    <dgm:cxn modelId="{8C304922-4520-4BC4-A6AC-40594081DDEB}" type="presOf" srcId="{0F3B45AD-D40D-40E9-8CBF-514064B5EFDA}" destId="{757F85D2-3021-48DE-B69B-87C514BB6EFF}" srcOrd="0" destOrd="1" presId="urn:microsoft.com/office/officeart/2005/8/layout/vList2"/>
    <dgm:cxn modelId="{15403129-C06F-487B-9D89-CF7B73F6B465}" srcId="{6B2192D5-C20F-4EFA-99AE-9A279E50F2CD}" destId="{22B61F92-B03E-44A8-A064-4F1D3605EBF4}" srcOrd="1" destOrd="0" parTransId="{2942D258-4FBA-4358-B2A6-B23CF86B008F}" sibTransId="{30CD4FCF-F318-4907-A7DB-EF7C51E646F4}"/>
    <dgm:cxn modelId="{24FF302C-E78B-499D-A263-2D81B86554D3}" srcId="{B640DBA0-D210-4526-87CD-DF22611DD74E}" destId="{C7E8F5DB-0CB6-4018-88E9-F0DC50DE9A68}" srcOrd="4" destOrd="0" parTransId="{FBCE1653-7639-47FD-8369-2DA5985C32D8}" sibTransId="{0B502535-F642-4597-A82F-F5D69AAED608}"/>
    <dgm:cxn modelId="{77158C3F-F8B3-4C1A-BB74-32D189F2DD73}" type="presOf" srcId="{6B2192D5-C20F-4EFA-99AE-9A279E50F2CD}" destId="{80B67D38-E514-41B4-95C5-25134E2BC4E5}" srcOrd="0" destOrd="0" presId="urn:microsoft.com/office/officeart/2005/8/layout/vList2"/>
    <dgm:cxn modelId="{3BBFF05D-F949-4602-9E07-9365097852C0}" type="presOf" srcId="{C7E8F5DB-0CB6-4018-88E9-F0DC50DE9A68}" destId="{757F85D2-3021-48DE-B69B-87C514BB6EFF}" srcOrd="0" destOrd="4" presId="urn:microsoft.com/office/officeart/2005/8/layout/vList2"/>
    <dgm:cxn modelId="{F8224D6A-5AB6-4E08-B060-649835053A6C}" type="presOf" srcId="{79497CEC-3A9D-4F49-8776-9EFF8AF104F6}" destId="{8EC759E7-4DAF-4253-9BE6-54BF4A7DB49F}" srcOrd="0" destOrd="3" presId="urn:microsoft.com/office/officeart/2005/8/layout/vList2"/>
    <dgm:cxn modelId="{4018724A-95CA-4AE0-92CA-5CCE40206C3E}" type="presOf" srcId="{3D0FCBC0-D1CF-41E2-9D39-5C384010E82D}" destId="{478C7774-8EE6-4D84-9127-7F22A0848BFD}" srcOrd="0" destOrd="0" presId="urn:microsoft.com/office/officeart/2005/8/layout/vList2"/>
    <dgm:cxn modelId="{9431E97F-B3D8-4726-A26C-716B20785648}" srcId="{3D0FCBC0-D1CF-41E2-9D39-5C384010E82D}" destId="{6B2192D5-C20F-4EFA-99AE-9A279E50F2CD}" srcOrd="0" destOrd="0" parTransId="{A6E4B426-901A-4B98-B780-B0FB6929E03C}" sibTransId="{BC11945C-F59D-41BD-98C2-266AF4060D47}"/>
    <dgm:cxn modelId="{4B431A8A-29AC-4AB8-B571-6B1976341EBA}" type="presOf" srcId="{8E8FB134-9ABD-4726-AB35-1F4EB390252B}" destId="{8EC759E7-4DAF-4253-9BE6-54BF4A7DB49F}" srcOrd="0" destOrd="0" presId="urn:microsoft.com/office/officeart/2005/8/layout/vList2"/>
    <dgm:cxn modelId="{26718F8A-EA67-4349-A1E0-CB67E16A9992}" type="presOf" srcId="{789EADE5-B76A-4761-A3DD-B5A370330103}" destId="{757F85D2-3021-48DE-B69B-87C514BB6EFF}" srcOrd="0" destOrd="2" presId="urn:microsoft.com/office/officeart/2005/8/layout/vList2"/>
    <dgm:cxn modelId="{FE722F9E-4C65-4D09-B862-5661EF0449F0}" type="presOf" srcId="{6E1DC1F0-3A9F-4D6C-A444-40E58DA86B30}" destId="{8EC759E7-4DAF-4253-9BE6-54BF4A7DB49F}" srcOrd="0" destOrd="2" presId="urn:microsoft.com/office/officeart/2005/8/layout/vList2"/>
    <dgm:cxn modelId="{494C12A2-C59F-4870-BF9B-A73FBEEEF012}" srcId="{3D0FCBC0-D1CF-41E2-9D39-5C384010E82D}" destId="{B640DBA0-D210-4526-87CD-DF22611DD74E}" srcOrd="1" destOrd="0" parTransId="{09998FF3-F0EC-4D74-960F-AE85775C45A6}" sibTransId="{F1DAF91A-F509-4A5F-A39C-DCFD75BB22C1}"/>
    <dgm:cxn modelId="{9087FBA7-9C83-4251-A27E-7B361C534602}" srcId="{6B2192D5-C20F-4EFA-99AE-9A279E50F2CD}" destId="{79497CEC-3A9D-4F49-8776-9EFF8AF104F6}" srcOrd="3" destOrd="0" parTransId="{82F3ECCA-94D8-43E9-91ED-2D37A11220AE}" sibTransId="{CCA7E786-4107-43D9-8C58-E26F71D9D654}"/>
    <dgm:cxn modelId="{A84C05AB-9E10-4F1A-A474-817716510A29}" type="presOf" srcId="{22B61F92-B03E-44A8-A064-4F1D3605EBF4}" destId="{8EC759E7-4DAF-4253-9BE6-54BF4A7DB49F}" srcOrd="0" destOrd="1" presId="urn:microsoft.com/office/officeart/2005/8/layout/vList2"/>
    <dgm:cxn modelId="{81AAC0AD-806B-45E4-8726-017C0848C259}" type="presOf" srcId="{C292B864-2FC4-4662-9F0F-50486DF3F60D}" destId="{757F85D2-3021-48DE-B69B-87C514BB6EFF}" srcOrd="0" destOrd="0" presId="urn:microsoft.com/office/officeart/2005/8/layout/vList2"/>
    <dgm:cxn modelId="{D0EF90B0-FFBB-4588-A1B2-ABE50C9B029B}" srcId="{6B2192D5-C20F-4EFA-99AE-9A279E50F2CD}" destId="{6E1DC1F0-3A9F-4D6C-A444-40E58DA86B30}" srcOrd="2" destOrd="0" parTransId="{F1FE6CDC-FAB9-41E6-A8A2-99046CDA3E16}" sibTransId="{93B879B1-F47E-47FD-A642-361D341971C5}"/>
    <dgm:cxn modelId="{A414D6B3-0AFE-445E-B728-74F548857BAE}" srcId="{B640DBA0-D210-4526-87CD-DF22611DD74E}" destId="{8F5C34A7-BB79-4AEC-98B0-C248A13331EB}" srcOrd="3" destOrd="0" parTransId="{13CE7FF1-2D0E-427A-B5F5-ED01F007A83B}" sibTransId="{61BC69D4-EA15-45C9-9D55-574AD964A075}"/>
    <dgm:cxn modelId="{CCD377CB-3022-4454-9237-96825F5CAE33}" type="presOf" srcId="{8F5C34A7-BB79-4AEC-98B0-C248A13331EB}" destId="{757F85D2-3021-48DE-B69B-87C514BB6EFF}" srcOrd="0" destOrd="3" presId="urn:microsoft.com/office/officeart/2005/8/layout/vList2"/>
    <dgm:cxn modelId="{71F9AECE-D1AD-4757-ABA4-A22D82D378A6}" srcId="{B640DBA0-D210-4526-87CD-DF22611DD74E}" destId="{0F3B45AD-D40D-40E9-8CBF-514064B5EFDA}" srcOrd="1" destOrd="0" parTransId="{329AE8BC-A7E3-4626-B518-5F1061C0E85E}" sibTransId="{AAB1CE5F-6D60-4B11-ADBE-BEFDE69952E4}"/>
    <dgm:cxn modelId="{2B373CE9-75E1-4756-8B49-4D0A5CB1D57D}" srcId="{6B2192D5-C20F-4EFA-99AE-9A279E50F2CD}" destId="{8E8FB134-9ABD-4726-AB35-1F4EB390252B}" srcOrd="0" destOrd="0" parTransId="{12E62515-B952-4F22-B4ED-7EF9216A7854}" sibTransId="{C07BCF6B-B64B-4D18-A484-39FEE681F207}"/>
    <dgm:cxn modelId="{D84A08F6-3F2A-4EBE-A025-F3525A337F74}" type="presParOf" srcId="{478C7774-8EE6-4D84-9127-7F22A0848BFD}" destId="{80B67D38-E514-41B4-95C5-25134E2BC4E5}" srcOrd="0" destOrd="0" presId="urn:microsoft.com/office/officeart/2005/8/layout/vList2"/>
    <dgm:cxn modelId="{43BFFE71-DC53-48DD-8142-B56A01A02EB4}" type="presParOf" srcId="{478C7774-8EE6-4D84-9127-7F22A0848BFD}" destId="{8EC759E7-4DAF-4253-9BE6-54BF4A7DB49F}" srcOrd="1" destOrd="0" presId="urn:microsoft.com/office/officeart/2005/8/layout/vList2"/>
    <dgm:cxn modelId="{0985C859-4D70-4194-84FB-275CBEC91CD1}" type="presParOf" srcId="{478C7774-8EE6-4D84-9127-7F22A0848BFD}" destId="{C590B10D-E78D-41B8-943A-49AD53D51EF9}" srcOrd="2" destOrd="0" presId="urn:microsoft.com/office/officeart/2005/8/layout/vList2"/>
    <dgm:cxn modelId="{52011D04-6C2C-4495-9E01-212A654631BA}" type="presParOf" srcId="{478C7774-8EE6-4D84-9127-7F22A0848BFD}" destId="{757F85D2-3021-48DE-B69B-87C514BB6EFF}"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C8C676-85AE-42CD-A531-0EE387C137B8}"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809D3D68-B6A0-45BC-85B7-E83485357EFE}">
      <dgm:prSet phldrT="[Text]"/>
      <dgm:spPr/>
      <dgm:t>
        <a:bodyPr/>
        <a:lstStyle/>
        <a:p>
          <a:r>
            <a:rPr lang="en-GB" dirty="0"/>
            <a:t>Power</a:t>
          </a:r>
        </a:p>
      </dgm:t>
    </dgm:pt>
    <dgm:pt modelId="{BBEEDF27-40A3-4A6F-BA17-A613EA72D742}" type="parTrans" cxnId="{9F41AC09-9F9B-485D-B0E8-2A758A99F91A}">
      <dgm:prSet/>
      <dgm:spPr/>
      <dgm:t>
        <a:bodyPr/>
        <a:lstStyle/>
        <a:p>
          <a:endParaRPr lang="en-GB"/>
        </a:p>
      </dgm:t>
    </dgm:pt>
    <dgm:pt modelId="{D0FAF4A4-4EA1-4873-A2FB-620BD6E547F4}" type="sibTrans" cxnId="{9F41AC09-9F9B-485D-B0E8-2A758A99F91A}">
      <dgm:prSet/>
      <dgm:spPr/>
      <dgm:t>
        <a:bodyPr/>
        <a:lstStyle/>
        <a:p>
          <a:endParaRPr lang="en-GB"/>
        </a:p>
      </dgm:t>
    </dgm:pt>
    <dgm:pt modelId="{94590617-E523-4BA2-905C-BD48DE002D38}">
      <dgm:prSet phldrT="[Text]"/>
      <dgm:spPr/>
      <dgm:t>
        <a:bodyPr/>
        <a:lstStyle/>
        <a:p>
          <a:r>
            <a:rPr lang="en-GB" dirty="0"/>
            <a:t>Referent</a:t>
          </a:r>
        </a:p>
      </dgm:t>
    </dgm:pt>
    <dgm:pt modelId="{DB71D3E9-70BD-46A1-AE81-540B55AF427D}" type="parTrans" cxnId="{056CD955-9757-4525-BF11-4BD4A8D59A7E}">
      <dgm:prSet/>
      <dgm:spPr/>
      <dgm:t>
        <a:bodyPr/>
        <a:lstStyle/>
        <a:p>
          <a:endParaRPr lang="en-GB"/>
        </a:p>
      </dgm:t>
    </dgm:pt>
    <dgm:pt modelId="{7561EE92-F15A-4501-866E-0C5F99E05B69}" type="sibTrans" cxnId="{056CD955-9757-4525-BF11-4BD4A8D59A7E}">
      <dgm:prSet/>
      <dgm:spPr/>
      <dgm:t>
        <a:bodyPr/>
        <a:lstStyle/>
        <a:p>
          <a:endParaRPr lang="en-GB"/>
        </a:p>
      </dgm:t>
    </dgm:pt>
    <dgm:pt modelId="{0D4D4D7C-51DF-499D-82EF-1E2964DCF509}">
      <dgm:prSet phldrT="[Text]"/>
      <dgm:spPr/>
      <dgm:t>
        <a:bodyPr/>
        <a:lstStyle/>
        <a:p>
          <a:r>
            <a:rPr lang="en-GB" dirty="0"/>
            <a:t>Legitimate</a:t>
          </a:r>
        </a:p>
      </dgm:t>
    </dgm:pt>
    <dgm:pt modelId="{050ED43F-B84E-4079-8ED9-104120ED4220}" type="parTrans" cxnId="{B4BA4570-29BC-4976-BE32-A3FA2E282C59}">
      <dgm:prSet/>
      <dgm:spPr/>
      <dgm:t>
        <a:bodyPr/>
        <a:lstStyle/>
        <a:p>
          <a:endParaRPr lang="en-GB"/>
        </a:p>
      </dgm:t>
    </dgm:pt>
    <dgm:pt modelId="{A6E2A009-BB9C-40A0-B59A-719726E68816}" type="sibTrans" cxnId="{B4BA4570-29BC-4976-BE32-A3FA2E282C59}">
      <dgm:prSet/>
      <dgm:spPr/>
      <dgm:t>
        <a:bodyPr/>
        <a:lstStyle/>
        <a:p>
          <a:endParaRPr lang="en-GB"/>
        </a:p>
      </dgm:t>
    </dgm:pt>
    <dgm:pt modelId="{63FE0D40-9463-422B-9431-76173319FBD1}">
      <dgm:prSet phldrT="[Text]"/>
      <dgm:spPr/>
      <dgm:t>
        <a:bodyPr/>
        <a:lstStyle/>
        <a:p>
          <a:r>
            <a:rPr lang="en-GB" dirty="0"/>
            <a:t>Reward</a:t>
          </a:r>
        </a:p>
      </dgm:t>
    </dgm:pt>
    <dgm:pt modelId="{CD0ECBB5-6DE0-493A-A569-4E1283F01051}" type="parTrans" cxnId="{B59B8BFC-CFA8-496F-A954-ABF40F92B026}">
      <dgm:prSet/>
      <dgm:spPr/>
      <dgm:t>
        <a:bodyPr/>
        <a:lstStyle/>
        <a:p>
          <a:endParaRPr lang="en-GB"/>
        </a:p>
      </dgm:t>
    </dgm:pt>
    <dgm:pt modelId="{C1E7D827-CAED-4542-BF93-B96185B04ADF}" type="sibTrans" cxnId="{B59B8BFC-CFA8-496F-A954-ABF40F92B026}">
      <dgm:prSet/>
      <dgm:spPr/>
      <dgm:t>
        <a:bodyPr/>
        <a:lstStyle/>
        <a:p>
          <a:endParaRPr lang="en-GB"/>
        </a:p>
      </dgm:t>
    </dgm:pt>
    <dgm:pt modelId="{EDEF0C38-29E2-4D4C-9610-E09EE457A193}">
      <dgm:prSet phldrT="[Text]"/>
      <dgm:spPr/>
      <dgm:t>
        <a:bodyPr/>
        <a:lstStyle/>
        <a:p>
          <a:r>
            <a:rPr lang="en-GB" dirty="0"/>
            <a:t>Coercive</a:t>
          </a:r>
        </a:p>
      </dgm:t>
    </dgm:pt>
    <dgm:pt modelId="{2006A36F-EB1F-4FBE-8E85-9D8EE3F6B090}" type="parTrans" cxnId="{1C93079C-A609-479F-8694-18720223EBBF}">
      <dgm:prSet/>
      <dgm:spPr/>
      <dgm:t>
        <a:bodyPr/>
        <a:lstStyle/>
        <a:p>
          <a:endParaRPr lang="en-GB"/>
        </a:p>
      </dgm:t>
    </dgm:pt>
    <dgm:pt modelId="{BC0A5771-CDF6-4EDC-927B-D037596003F7}" type="sibTrans" cxnId="{1C93079C-A609-479F-8694-18720223EBBF}">
      <dgm:prSet/>
      <dgm:spPr/>
      <dgm:t>
        <a:bodyPr/>
        <a:lstStyle/>
        <a:p>
          <a:endParaRPr lang="en-GB"/>
        </a:p>
      </dgm:t>
    </dgm:pt>
    <dgm:pt modelId="{B9DA8F06-2CA2-489B-9FBD-197FAEC9E437}">
      <dgm:prSet/>
      <dgm:spPr/>
      <dgm:t>
        <a:bodyPr/>
        <a:lstStyle/>
        <a:p>
          <a:r>
            <a:rPr lang="en-GB" dirty="0"/>
            <a:t>Expert</a:t>
          </a:r>
        </a:p>
      </dgm:t>
    </dgm:pt>
    <dgm:pt modelId="{83DBB328-BF2A-4C73-BFDD-F906CBD93506}" type="parTrans" cxnId="{024C7E8E-7C1B-46C2-935D-58E0B65AC88E}">
      <dgm:prSet/>
      <dgm:spPr/>
      <dgm:t>
        <a:bodyPr/>
        <a:lstStyle/>
        <a:p>
          <a:endParaRPr lang="en-GB"/>
        </a:p>
      </dgm:t>
    </dgm:pt>
    <dgm:pt modelId="{FE3E6517-8B77-4BB7-B208-CDADD8028600}" type="sibTrans" cxnId="{024C7E8E-7C1B-46C2-935D-58E0B65AC88E}">
      <dgm:prSet/>
      <dgm:spPr/>
      <dgm:t>
        <a:bodyPr/>
        <a:lstStyle/>
        <a:p>
          <a:endParaRPr lang="en-GB"/>
        </a:p>
      </dgm:t>
    </dgm:pt>
    <dgm:pt modelId="{88317EE4-CC10-4E96-ADF3-566C81FFDFEE}" type="pres">
      <dgm:prSet presAssocID="{F5C8C676-85AE-42CD-A531-0EE387C137B8}" presName="cycle" presStyleCnt="0">
        <dgm:presLayoutVars>
          <dgm:chMax val="1"/>
          <dgm:dir/>
          <dgm:animLvl val="ctr"/>
          <dgm:resizeHandles val="exact"/>
        </dgm:presLayoutVars>
      </dgm:prSet>
      <dgm:spPr/>
    </dgm:pt>
    <dgm:pt modelId="{9CE064EE-AD45-4CC0-B8D7-2EAB86078A3F}" type="pres">
      <dgm:prSet presAssocID="{809D3D68-B6A0-45BC-85B7-E83485357EFE}" presName="centerShape" presStyleLbl="node0" presStyleIdx="0" presStyleCnt="1"/>
      <dgm:spPr/>
    </dgm:pt>
    <dgm:pt modelId="{29AA6E43-EBD9-4947-BCFA-A74585CBF093}" type="pres">
      <dgm:prSet presAssocID="{DB71D3E9-70BD-46A1-AE81-540B55AF427D}" presName="Name9" presStyleLbl="parChTrans1D2" presStyleIdx="0" presStyleCnt="5"/>
      <dgm:spPr/>
    </dgm:pt>
    <dgm:pt modelId="{9DCFC9EE-A400-452B-BD99-5FF69A9D6F81}" type="pres">
      <dgm:prSet presAssocID="{DB71D3E9-70BD-46A1-AE81-540B55AF427D}" presName="connTx" presStyleLbl="parChTrans1D2" presStyleIdx="0" presStyleCnt="5"/>
      <dgm:spPr/>
    </dgm:pt>
    <dgm:pt modelId="{84C0008D-5BA4-44ED-8E45-E070F388DB2F}" type="pres">
      <dgm:prSet presAssocID="{94590617-E523-4BA2-905C-BD48DE002D38}" presName="node" presStyleLbl="node1" presStyleIdx="0" presStyleCnt="5">
        <dgm:presLayoutVars>
          <dgm:bulletEnabled val="1"/>
        </dgm:presLayoutVars>
      </dgm:prSet>
      <dgm:spPr/>
    </dgm:pt>
    <dgm:pt modelId="{CFAEAB97-8120-4DA5-9607-4F21B2D3E959}" type="pres">
      <dgm:prSet presAssocID="{050ED43F-B84E-4079-8ED9-104120ED4220}" presName="Name9" presStyleLbl="parChTrans1D2" presStyleIdx="1" presStyleCnt="5"/>
      <dgm:spPr/>
    </dgm:pt>
    <dgm:pt modelId="{199BD852-29E2-4812-AD59-BC9C41BCEFDA}" type="pres">
      <dgm:prSet presAssocID="{050ED43F-B84E-4079-8ED9-104120ED4220}" presName="connTx" presStyleLbl="parChTrans1D2" presStyleIdx="1" presStyleCnt="5"/>
      <dgm:spPr/>
    </dgm:pt>
    <dgm:pt modelId="{40C49786-770E-4C67-AC44-E9C4B43A02FE}" type="pres">
      <dgm:prSet presAssocID="{0D4D4D7C-51DF-499D-82EF-1E2964DCF509}" presName="node" presStyleLbl="node1" presStyleIdx="1" presStyleCnt="5">
        <dgm:presLayoutVars>
          <dgm:bulletEnabled val="1"/>
        </dgm:presLayoutVars>
      </dgm:prSet>
      <dgm:spPr/>
    </dgm:pt>
    <dgm:pt modelId="{1544D57E-F305-4745-82A5-43596150A17C}" type="pres">
      <dgm:prSet presAssocID="{CD0ECBB5-6DE0-493A-A569-4E1283F01051}" presName="Name9" presStyleLbl="parChTrans1D2" presStyleIdx="2" presStyleCnt="5"/>
      <dgm:spPr/>
    </dgm:pt>
    <dgm:pt modelId="{B88BA510-3FAE-483A-89ED-841026EE4529}" type="pres">
      <dgm:prSet presAssocID="{CD0ECBB5-6DE0-493A-A569-4E1283F01051}" presName="connTx" presStyleLbl="parChTrans1D2" presStyleIdx="2" presStyleCnt="5"/>
      <dgm:spPr/>
    </dgm:pt>
    <dgm:pt modelId="{0D593EBD-294F-4324-82F3-797C5AC3A1F2}" type="pres">
      <dgm:prSet presAssocID="{63FE0D40-9463-422B-9431-76173319FBD1}" presName="node" presStyleLbl="node1" presStyleIdx="2" presStyleCnt="5">
        <dgm:presLayoutVars>
          <dgm:bulletEnabled val="1"/>
        </dgm:presLayoutVars>
      </dgm:prSet>
      <dgm:spPr/>
    </dgm:pt>
    <dgm:pt modelId="{B55E43EF-7BBF-4ADB-A70E-1E901998202F}" type="pres">
      <dgm:prSet presAssocID="{2006A36F-EB1F-4FBE-8E85-9D8EE3F6B090}" presName="Name9" presStyleLbl="parChTrans1D2" presStyleIdx="3" presStyleCnt="5"/>
      <dgm:spPr/>
    </dgm:pt>
    <dgm:pt modelId="{5E0DF6B8-900A-4DDA-9AF9-90895FEF9A41}" type="pres">
      <dgm:prSet presAssocID="{2006A36F-EB1F-4FBE-8E85-9D8EE3F6B090}" presName="connTx" presStyleLbl="parChTrans1D2" presStyleIdx="3" presStyleCnt="5"/>
      <dgm:spPr/>
    </dgm:pt>
    <dgm:pt modelId="{6AFF476E-A4F9-4F0A-83E8-9D867DF3A122}" type="pres">
      <dgm:prSet presAssocID="{EDEF0C38-29E2-4D4C-9610-E09EE457A193}" presName="node" presStyleLbl="node1" presStyleIdx="3" presStyleCnt="5">
        <dgm:presLayoutVars>
          <dgm:bulletEnabled val="1"/>
        </dgm:presLayoutVars>
      </dgm:prSet>
      <dgm:spPr/>
    </dgm:pt>
    <dgm:pt modelId="{3C7CA986-07F8-48A0-A370-1DA9163A67A5}" type="pres">
      <dgm:prSet presAssocID="{83DBB328-BF2A-4C73-BFDD-F906CBD93506}" presName="Name9" presStyleLbl="parChTrans1D2" presStyleIdx="4" presStyleCnt="5"/>
      <dgm:spPr/>
    </dgm:pt>
    <dgm:pt modelId="{615397BB-7E59-4998-B9D9-AB9263B8A55E}" type="pres">
      <dgm:prSet presAssocID="{83DBB328-BF2A-4C73-BFDD-F906CBD93506}" presName="connTx" presStyleLbl="parChTrans1D2" presStyleIdx="4" presStyleCnt="5"/>
      <dgm:spPr/>
    </dgm:pt>
    <dgm:pt modelId="{EAEF971E-8032-45E6-998A-B753B3191455}" type="pres">
      <dgm:prSet presAssocID="{B9DA8F06-2CA2-489B-9FBD-197FAEC9E437}" presName="node" presStyleLbl="node1" presStyleIdx="4" presStyleCnt="5">
        <dgm:presLayoutVars>
          <dgm:bulletEnabled val="1"/>
        </dgm:presLayoutVars>
      </dgm:prSet>
      <dgm:spPr/>
    </dgm:pt>
  </dgm:ptLst>
  <dgm:cxnLst>
    <dgm:cxn modelId="{9F41AC09-9F9B-485D-B0E8-2A758A99F91A}" srcId="{F5C8C676-85AE-42CD-A531-0EE387C137B8}" destId="{809D3D68-B6A0-45BC-85B7-E83485357EFE}" srcOrd="0" destOrd="0" parTransId="{BBEEDF27-40A3-4A6F-BA17-A613EA72D742}" sibTransId="{D0FAF4A4-4EA1-4873-A2FB-620BD6E547F4}"/>
    <dgm:cxn modelId="{AAEF6F21-5E4E-4079-A802-8BEC994764C5}" type="presOf" srcId="{F5C8C676-85AE-42CD-A531-0EE387C137B8}" destId="{88317EE4-CC10-4E96-ADF3-566C81FFDFEE}" srcOrd="0" destOrd="0" presId="urn:microsoft.com/office/officeart/2005/8/layout/radial1"/>
    <dgm:cxn modelId="{6EF82D30-9F61-49AA-9570-B76D3C87F2AE}" type="presOf" srcId="{94590617-E523-4BA2-905C-BD48DE002D38}" destId="{84C0008D-5BA4-44ED-8E45-E070F388DB2F}" srcOrd="0" destOrd="0" presId="urn:microsoft.com/office/officeart/2005/8/layout/radial1"/>
    <dgm:cxn modelId="{71D20F44-C00B-47DA-9130-4E642F6B8D47}" type="presOf" srcId="{809D3D68-B6A0-45BC-85B7-E83485357EFE}" destId="{9CE064EE-AD45-4CC0-B8D7-2EAB86078A3F}" srcOrd="0" destOrd="0" presId="urn:microsoft.com/office/officeart/2005/8/layout/radial1"/>
    <dgm:cxn modelId="{6DD6EC48-49FB-4E3F-B4D8-7EBD1EE259A5}" type="presOf" srcId="{63FE0D40-9463-422B-9431-76173319FBD1}" destId="{0D593EBD-294F-4324-82F3-797C5AC3A1F2}" srcOrd="0" destOrd="0" presId="urn:microsoft.com/office/officeart/2005/8/layout/radial1"/>
    <dgm:cxn modelId="{23A86769-B66F-4D9F-BD78-3390DC0755A0}" type="presOf" srcId="{83DBB328-BF2A-4C73-BFDD-F906CBD93506}" destId="{3C7CA986-07F8-48A0-A370-1DA9163A67A5}" srcOrd="0" destOrd="0" presId="urn:microsoft.com/office/officeart/2005/8/layout/radial1"/>
    <dgm:cxn modelId="{E5467D4A-6501-48AC-84D4-AA3B2F49761B}" type="presOf" srcId="{EDEF0C38-29E2-4D4C-9610-E09EE457A193}" destId="{6AFF476E-A4F9-4F0A-83E8-9D867DF3A122}" srcOrd="0" destOrd="0" presId="urn:microsoft.com/office/officeart/2005/8/layout/radial1"/>
    <dgm:cxn modelId="{0BAFF36F-8FE4-4B6A-98F4-8B8D50D26F5E}" type="presOf" srcId="{0D4D4D7C-51DF-499D-82EF-1E2964DCF509}" destId="{40C49786-770E-4C67-AC44-E9C4B43A02FE}" srcOrd="0" destOrd="0" presId="urn:microsoft.com/office/officeart/2005/8/layout/radial1"/>
    <dgm:cxn modelId="{B4BA4570-29BC-4976-BE32-A3FA2E282C59}" srcId="{809D3D68-B6A0-45BC-85B7-E83485357EFE}" destId="{0D4D4D7C-51DF-499D-82EF-1E2964DCF509}" srcOrd="1" destOrd="0" parTransId="{050ED43F-B84E-4079-8ED9-104120ED4220}" sibTransId="{A6E2A009-BB9C-40A0-B59A-719726E68816}"/>
    <dgm:cxn modelId="{056CD955-9757-4525-BF11-4BD4A8D59A7E}" srcId="{809D3D68-B6A0-45BC-85B7-E83485357EFE}" destId="{94590617-E523-4BA2-905C-BD48DE002D38}" srcOrd="0" destOrd="0" parTransId="{DB71D3E9-70BD-46A1-AE81-540B55AF427D}" sibTransId="{7561EE92-F15A-4501-866E-0C5F99E05B69}"/>
    <dgm:cxn modelId="{8C184057-D7A6-4643-9C75-D5ADD992E0D7}" type="presOf" srcId="{B9DA8F06-2CA2-489B-9FBD-197FAEC9E437}" destId="{EAEF971E-8032-45E6-998A-B753B3191455}" srcOrd="0" destOrd="0" presId="urn:microsoft.com/office/officeart/2005/8/layout/radial1"/>
    <dgm:cxn modelId="{24730B7B-2226-4F10-8244-720B1907A8B6}" type="presOf" srcId="{2006A36F-EB1F-4FBE-8E85-9D8EE3F6B090}" destId="{5E0DF6B8-900A-4DDA-9AF9-90895FEF9A41}" srcOrd="1" destOrd="0" presId="urn:microsoft.com/office/officeart/2005/8/layout/radial1"/>
    <dgm:cxn modelId="{01C6B77C-97F7-4971-963B-B88AF4516A28}" type="presOf" srcId="{2006A36F-EB1F-4FBE-8E85-9D8EE3F6B090}" destId="{B55E43EF-7BBF-4ADB-A70E-1E901998202F}" srcOrd="0" destOrd="0" presId="urn:microsoft.com/office/officeart/2005/8/layout/radial1"/>
    <dgm:cxn modelId="{FF093889-AC95-4625-B435-A22B1AFD93E0}" type="presOf" srcId="{CD0ECBB5-6DE0-493A-A569-4E1283F01051}" destId="{B88BA510-3FAE-483A-89ED-841026EE4529}" srcOrd="1" destOrd="0" presId="urn:microsoft.com/office/officeart/2005/8/layout/radial1"/>
    <dgm:cxn modelId="{024C7E8E-7C1B-46C2-935D-58E0B65AC88E}" srcId="{809D3D68-B6A0-45BC-85B7-E83485357EFE}" destId="{B9DA8F06-2CA2-489B-9FBD-197FAEC9E437}" srcOrd="4" destOrd="0" parTransId="{83DBB328-BF2A-4C73-BFDD-F906CBD93506}" sibTransId="{FE3E6517-8B77-4BB7-B208-CDADD8028600}"/>
    <dgm:cxn modelId="{1C93079C-A609-479F-8694-18720223EBBF}" srcId="{809D3D68-B6A0-45BC-85B7-E83485357EFE}" destId="{EDEF0C38-29E2-4D4C-9610-E09EE457A193}" srcOrd="3" destOrd="0" parTransId="{2006A36F-EB1F-4FBE-8E85-9D8EE3F6B090}" sibTransId="{BC0A5771-CDF6-4EDC-927B-D037596003F7}"/>
    <dgm:cxn modelId="{92B383AC-F4CD-4AD6-8C3F-D3ACCCC119D6}" type="presOf" srcId="{050ED43F-B84E-4079-8ED9-104120ED4220}" destId="{199BD852-29E2-4812-AD59-BC9C41BCEFDA}" srcOrd="1" destOrd="0" presId="urn:microsoft.com/office/officeart/2005/8/layout/radial1"/>
    <dgm:cxn modelId="{BEFD85B3-A208-49AC-8DB2-B1505D1FF21D}" type="presOf" srcId="{050ED43F-B84E-4079-8ED9-104120ED4220}" destId="{CFAEAB97-8120-4DA5-9607-4F21B2D3E959}" srcOrd="0" destOrd="0" presId="urn:microsoft.com/office/officeart/2005/8/layout/radial1"/>
    <dgm:cxn modelId="{14F605D0-7AAD-4636-B834-2295A920726A}" type="presOf" srcId="{DB71D3E9-70BD-46A1-AE81-540B55AF427D}" destId="{9DCFC9EE-A400-452B-BD99-5FF69A9D6F81}" srcOrd="1" destOrd="0" presId="urn:microsoft.com/office/officeart/2005/8/layout/radial1"/>
    <dgm:cxn modelId="{D38818E5-B207-4ED5-A61A-C944BCB27754}" type="presOf" srcId="{83DBB328-BF2A-4C73-BFDD-F906CBD93506}" destId="{615397BB-7E59-4998-B9D9-AB9263B8A55E}" srcOrd="1" destOrd="0" presId="urn:microsoft.com/office/officeart/2005/8/layout/radial1"/>
    <dgm:cxn modelId="{8A8822FC-D659-4A89-B0F3-9762490FD0E7}" type="presOf" srcId="{CD0ECBB5-6DE0-493A-A569-4E1283F01051}" destId="{1544D57E-F305-4745-82A5-43596150A17C}" srcOrd="0" destOrd="0" presId="urn:microsoft.com/office/officeart/2005/8/layout/radial1"/>
    <dgm:cxn modelId="{B59B8BFC-CFA8-496F-A954-ABF40F92B026}" srcId="{809D3D68-B6A0-45BC-85B7-E83485357EFE}" destId="{63FE0D40-9463-422B-9431-76173319FBD1}" srcOrd="2" destOrd="0" parTransId="{CD0ECBB5-6DE0-493A-A569-4E1283F01051}" sibTransId="{C1E7D827-CAED-4542-BF93-B96185B04ADF}"/>
    <dgm:cxn modelId="{D9F3A7FE-D6C1-49D4-9C30-E7735C34922E}" type="presOf" srcId="{DB71D3E9-70BD-46A1-AE81-540B55AF427D}" destId="{29AA6E43-EBD9-4947-BCFA-A74585CBF093}" srcOrd="0" destOrd="0" presId="urn:microsoft.com/office/officeart/2005/8/layout/radial1"/>
    <dgm:cxn modelId="{001409D4-AC4C-4493-B781-CE58DF2ACE1F}" type="presParOf" srcId="{88317EE4-CC10-4E96-ADF3-566C81FFDFEE}" destId="{9CE064EE-AD45-4CC0-B8D7-2EAB86078A3F}" srcOrd="0" destOrd="0" presId="urn:microsoft.com/office/officeart/2005/8/layout/radial1"/>
    <dgm:cxn modelId="{311F9BCA-4661-46B7-AFA9-AE3ED13983E1}" type="presParOf" srcId="{88317EE4-CC10-4E96-ADF3-566C81FFDFEE}" destId="{29AA6E43-EBD9-4947-BCFA-A74585CBF093}" srcOrd="1" destOrd="0" presId="urn:microsoft.com/office/officeart/2005/8/layout/radial1"/>
    <dgm:cxn modelId="{4C9166E5-5D74-4550-86B0-1677DE68716B}" type="presParOf" srcId="{29AA6E43-EBD9-4947-BCFA-A74585CBF093}" destId="{9DCFC9EE-A400-452B-BD99-5FF69A9D6F81}" srcOrd="0" destOrd="0" presId="urn:microsoft.com/office/officeart/2005/8/layout/radial1"/>
    <dgm:cxn modelId="{626FEADD-9623-41D8-BC4B-896F3AD8C5BD}" type="presParOf" srcId="{88317EE4-CC10-4E96-ADF3-566C81FFDFEE}" destId="{84C0008D-5BA4-44ED-8E45-E070F388DB2F}" srcOrd="2" destOrd="0" presId="urn:microsoft.com/office/officeart/2005/8/layout/radial1"/>
    <dgm:cxn modelId="{A618C313-11EA-4E2A-B246-5142370296A6}" type="presParOf" srcId="{88317EE4-CC10-4E96-ADF3-566C81FFDFEE}" destId="{CFAEAB97-8120-4DA5-9607-4F21B2D3E959}" srcOrd="3" destOrd="0" presId="urn:microsoft.com/office/officeart/2005/8/layout/radial1"/>
    <dgm:cxn modelId="{26F12CA2-D665-422C-B962-88A82647DD7C}" type="presParOf" srcId="{CFAEAB97-8120-4DA5-9607-4F21B2D3E959}" destId="{199BD852-29E2-4812-AD59-BC9C41BCEFDA}" srcOrd="0" destOrd="0" presId="urn:microsoft.com/office/officeart/2005/8/layout/radial1"/>
    <dgm:cxn modelId="{6149E369-3208-4A63-B3FC-4A7F9C94BB8F}" type="presParOf" srcId="{88317EE4-CC10-4E96-ADF3-566C81FFDFEE}" destId="{40C49786-770E-4C67-AC44-E9C4B43A02FE}" srcOrd="4" destOrd="0" presId="urn:microsoft.com/office/officeart/2005/8/layout/radial1"/>
    <dgm:cxn modelId="{959C4A27-16F0-4EC8-9CB4-66970CA9E486}" type="presParOf" srcId="{88317EE4-CC10-4E96-ADF3-566C81FFDFEE}" destId="{1544D57E-F305-4745-82A5-43596150A17C}" srcOrd="5" destOrd="0" presId="urn:microsoft.com/office/officeart/2005/8/layout/radial1"/>
    <dgm:cxn modelId="{90066E36-D77B-4CC8-B7AE-10659A95D8B0}" type="presParOf" srcId="{1544D57E-F305-4745-82A5-43596150A17C}" destId="{B88BA510-3FAE-483A-89ED-841026EE4529}" srcOrd="0" destOrd="0" presId="urn:microsoft.com/office/officeart/2005/8/layout/radial1"/>
    <dgm:cxn modelId="{113A1D18-7B36-41C4-B456-BC53DF83DD91}" type="presParOf" srcId="{88317EE4-CC10-4E96-ADF3-566C81FFDFEE}" destId="{0D593EBD-294F-4324-82F3-797C5AC3A1F2}" srcOrd="6" destOrd="0" presId="urn:microsoft.com/office/officeart/2005/8/layout/radial1"/>
    <dgm:cxn modelId="{98AA81B6-EEDE-4EBD-AF1A-A214D9F4E8E1}" type="presParOf" srcId="{88317EE4-CC10-4E96-ADF3-566C81FFDFEE}" destId="{B55E43EF-7BBF-4ADB-A70E-1E901998202F}" srcOrd="7" destOrd="0" presId="urn:microsoft.com/office/officeart/2005/8/layout/radial1"/>
    <dgm:cxn modelId="{50E2CD80-E7D1-4275-A133-90C35A3859D3}" type="presParOf" srcId="{B55E43EF-7BBF-4ADB-A70E-1E901998202F}" destId="{5E0DF6B8-900A-4DDA-9AF9-90895FEF9A41}" srcOrd="0" destOrd="0" presId="urn:microsoft.com/office/officeart/2005/8/layout/radial1"/>
    <dgm:cxn modelId="{B8544CBD-8C0B-4D74-9A67-73FAE9BA986C}" type="presParOf" srcId="{88317EE4-CC10-4E96-ADF3-566C81FFDFEE}" destId="{6AFF476E-A4F9-4F0A-83E8-9D867DF3A122}" srcOrd="8" destOrd="0" presId="urn:microsoft.com/office/officeart/2005/8/layout/radial1"/>
    <dgm:cxn modelId="{28845F5A-A3E2-4F4B-9F3D-8B12D292B5D6}" type="presParOf" srcId="{88317EE4-CC10-4E96-ADF3-566C81FFDFEE}" destId="{3C7CA986-07F8-48A0-A370-1DA9163A67A5}" srcOrd="9" destOrd="0" presId="urn:microsoft.com/office/officeart/2005/8/layout/radial1"/>
    <dgm:cxn modelId="{BA87FC3B-350A-45ED-B31E-03B281931BC8}" type="presParOf" srcId="{3C7CA986-07F8-48A0-A370-1DA9163A67A5}" destId="{615397BB-7E59-4998-B9D9-AB9263B8A55E}" srcOrd="0" destOrd="0" presId="urn:microsoft.com/office/officeart/2005/8/layout/radial1"/>
    <dgm:cxn modelId="{B928B4EC-93B2-49EF-A08C-B204D235067C}" type="presParOf" srcId="{88317EE4-CC10-4E96-ADF3-566C81FFDFEE}" destId="{EAEF971E-8032-45E6-998A-B753B3191455}"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35D793-DEAD-43C0-B511-134A95093CF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9E1F5CFD-1385-400C-A2C0-B3DF360EFAA5}">
      <dgm:prSet phldrT="[Text]" custT="1"/>
      <dgm:spPr>
        <a:xfrm>
          <a:off x="0" y="4238"/>
          <a:ext cx="10058399" cy="183250"/>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2000" dirty="0">
              <a:solidFill>
                <a:sysClr val="window" lastClr="FFFFFF"/>
              </a:solidFill>
              <a:latin typeface="Century Gothic" panose="020B0502020202020204" pitchFamily="34" charset="0"/>
              <a:ea typeface="+mn-ea"/>
              <a:cs typeface="+mn-cs"/>
            </a:rPr>
            <a:t>Legitimate power</a:t>
          </a:r>
        </a:p>
      </dgm:t>
    </dgm:pt>
    <dgm:pt modelId="{9911A1C6-4B94-4578-AAE7-BD00CD5AD071}" type="parTrans" cxnId="{5E5B3762-F243-4AE0-919A-B449DF68426A}">
      <dgm:prSet/>
      <dgm:spPr/>
      <dgm:t>
        <a:bodyPr/>
        <a:lstStyle/>
        <a:p>
          <a:endParaRPr lang="en-GB" sz="1100"/>
        </a:p>
      </dgm:t>
    </dgm:pt>
    <dgm:pt modelId="{708A1D1A-8FDD-4E85-B1D9-A866432CB3D1}" type="sibTrans" cxnId="{5E5B3762-F243-4AE0-919A-B449DF68426A}">
      <dgm:prSet/>
      <dgm:spPr/>
      <dgm:t>
        <a:bodyPr/>
        <a:lstStyle/>
        <a:p>
          <a:endParaRPr lang="en-GB" sz="1100"/>
        </a:p>
      </dgm:t>
    </dgm:pt>
    <dgm:pt modelId="{878970AF-9BD8-436E-8C10-954B470FB6BC}">
      <dgm:prSet phldrT="[Text]" custT="1"/>
      <dgm:spPr>
        <a:xfrm>
          <a:off x="0" y="187489"/>
          <a:ext cx="10058399" cy="718905"/>
        </a:xfrm>
        <a:prstGeom prst="rect">
          <a:avLst/>
        </a:prstGeom>
        <a:noFill/>
        <a:ln>
          <a:noFill/>
        </a:ln>
        <a:effectLst/>
      </dgm:spPr>
      <dgm:t>
        <a:bodyPr/>
        <a:lstStyle/>
        <a:p>
          <a:pPr>
            <a:buChar char="•"/>
          </a:pPr>
          <a:r>
            <a:rPr lang="en-GB" sz="1100" dirty="0">
              <a:solidFill>
                <a:sysClr val="windowText" lastClr="000000">
                  <a:hueOff val="0"/>
                  <a:satOff val="0"/>
                  <a:lumOff val="0"/>
                  <a:alphaOff val="0"/>
                </a:sysClr>
              </a:solidFill>
              <a:latin typeface="Century Gothic" panose="020B0502020202020204" pitchFamily="34" charset="0"/>
              <a:ea typeface="+mn-ea"/>
              <a:cs typeface="+mn-cs"/>
            </a:rPr>
            <a:t>Legitmate power is the same as authority</a:t>
          </a:r>
        </a:p>
      </dgm:t>
    </dgm:pt>
    <dgm:pt modelId="{7B87A967-429E-4798-B75F-A3DE0438341F}" type="parTrans" cxnId="{8399EC78-DABF-4BA5-A07C-2894BD15F5DA}">
      <dgm:prSet/>
      <dgm:spPr/>
      <dgm:t>
        <a:bodyPr/>
        <a:lstStyle/>
        <a:p>
          <a:endParaRPr lang="en-GB" sz="1100"/>
        </a:p>
      </dgm:t>
    </dgm:pt>
    <dgm:pt modelId="{1A9E2991-0E45-4AEA-8EE3-F2367D7CF031}" type="sibTrans" cxnId="{8399EC78-DABF-4BA5-A07C-2894BD15F5DA}">
      <dgm:prSet/>
      <dgm:spPr/>
      <dgm:t>
        <a:bodyPr/>
        <a:lstStyle/>
        <a:p>
          <a:endParaRPr lang="en-GB" sz="1100"/>
        </a:p>
      </dgm:t>
    </dgm:pt>
    <dgm:pt modelId="{7AF26CC0-BAE7-472A-8507-C1C769F83033}">
      <dgm:prSet phldrT="[Text]" custT="1"/>
      <dgm:spPr>
        <a:xfrm>
          <a:off x="0" y="906394"/>
          <a:ext cx="10058399" cy="183250"/>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600" dirty="0">
              <a:solidFill>
                <a:sysClr val="window" lastClr="FFFFFF"/>
              </a:solidFill>
              <a:latin typeface="Century Gothic" panose="020B0502020202020204" pitchFamily="34" charset="0"/>
              <a:ea typeface="+mn-ea"/>
              <a:cs typeface="+mn-cs"/>
            </a:rPr>
            <a:t>Coercive power</a:t>
          </a:r>
        </a:p>
      </dgm:t>
    </dgm:pt>
    <dgm:pt modelId="{A6D332AF-B2C1-4CA7-BDB1-E463B0FA0919}" type="parTrans" cxnId="{9C54E0A7-F3CC-459A-B670-5A69D749E29E}">
      <dgm:prSet/>
      <dgm:spPr/>
      <dgm:t>
        <a:bodyPr/>
        <a:lstStyle/>
        <a:p>
          <a:endParaRPr lang="en-GB" sz="1100"/>
        </a:p>
      </dgm:t>
    </dgm:pt>
    <dgm:pt modelId="{40D2B1F9-117B-4447-8084-93068030E1DA}" type="sibTrans" cxnId="{9C54E0A7-F3CC-459A-B670-5A69D749E29E}">
      <dgm:prSet/>
      <dgm:spPr/>
      <dgm:t>
        <a:bodyPr/>
        <a:lstStyle/>
        <a:p>
          <a:endParaRPr lang="en-GB" sz="1100"/>
        </a:p>
      </dgm:t>
    </dgm:pt>
    <dgm:pt modelId="{A6540EEA-2C71-4C02-81E7-519C29EB0CA1}">
      <dgm:prSet phldrT="[Text]" custT="1"/>
      <dgm:spPr>
        <a:xfrm>
          <a:off x="0" y="1089644"/>
          <a:ext cx="10058399" cy="493366"/>
        </a:xfrm>
        <a:prstGeom prst="rect">
          <a:avLst/>
        </a:prstGeom>
        <a:noFill/>
        <a:ln>
          <a:noFill/>
        </a:ln>
        <a:effectLst/>
      </dgm:spPr>
      <dgm:t>
        <a:bodyPr/>
        <a:lstStyle/>
        <a:p>
          <a:pPr>
            <a:buChar char="•"/>
          </a:pPr>
          <a:r>
            <a:rPr lang="en-GB" sz="1100" dirty="0">
              <a:solidFill>
                <a:sysClr val="windowText" lastClr="000000">
                  <a:hueOff val="0"/>
                  <a:satOff val="0"/>
                  <a:lumOff val="0"/>
                  <a:alphaOff val="0"/>
                </a:sysClr>
              </a:solidFill>
              <a:latin typeface="Century Gothic" panose="020B0502020202020204" pitchFamily="34" charset="0"/>
              <a:ea typeface="+mn-ea"/>
              <a:cs typeface="+mn-cs"/>
            </a:rPr>
            <a:t>Coercive power is the power leaders have to control, manipulate or punish </a:t>
          </a:r>
        </a:p>
      </dgm:t>
    </dgm:pt>
    <dgm:pt modelId="{6BC928CB-38B0-47C6-9B99-A8EBFF813D20}" type="parTrans" cxnId="{91B2FE36-AC4B-41F9-B5AE-6B508B47E8FC}">
      <dgm:prSet/>
      <dgm:spPr/>
      <dgm:t>
        <a:bodyPr/>
        <a:lstStyle/>
        <a:p>
          <a:endParaRPr lang="en-GB" sz="1100"/>
        </a:p>
      </dgm:t>
    </dgm:pt>
    <dgm:pt modelId="{3640D37C-FA37-40FF-81A2-BDA473474B6B}" type="sibTrans" cxnId="{91B2FE36-AC4B-41F9-B5AE-6B508B47E8FC}">
      <dgm:prSet/>
      <dgm:spPr/>
      <dgm:t>
        <a:bodyPr/>
        <a:lstStyle/>
        <a:p>
          <a:endParaRPr lang="en-GB" sz="1100"/>
        </a:p>
      </dgm:t>
    </dgm:pt>
    <dgm:pt modelId="{752065C8-DF07-4543-9FD2-3B5854DA65C9}">
      <dgm:prSet phldrT="[Text]" custT="1"/>
      <dgm:spPr>
        <a:xfrm>
          <a:off x="0" y="1089644"/>
          <a:ext cx="10058399" cy="493366"/>
        </a:xfrm>
        <a:prstGeom prst="rect">
          <a:avLst/>
        </a:prstGeom>
        <a:noFill/>
        <a:ln>
          <a:noFill/>
        </a:ln>
        <a:effectLst/>
      </dgm:spPr>
      <dgm:t>
        <a:bodyPr/>
        <a:lstStyle/>
        <a:p>
          <a:pPr>
            <a:buChar char="•"/>
          </a:pPr>
          <a:r>
            <a:rPr lang="en-GB" sz="1100" dirty="0">
              <a:solidFill>
                <a:sysClr val="windowText" lastClr="000000">
                  <a:hueOff val="0"/>
                  <a:satOff val="0"/>
                  <a:lumOff val="0"/>
                  <a:alphaOff val="0"/>
                </a:sysClr>
              </a:solidFill>
              <a:latin typeface="Century Gothic" panose="020B0502020202020204" pitchFamily="34" charset="0"/>
              <a:ea typeface="+mn-ea"/>
              <a:cs typeface="+mn-cs"/>
            </a:rPr>
            <a:t>Leaders in formal managerial positions  have coercive power, because they can punish you for not doing as they ask</a:t>
          </a:r>
        </a:p>
      </dgm:t>
    </dgm:pt>
    <dgm:pt modelId="{67572A9E-28CB-432F-B4C0-20A4A870BD11}" type="sibTrans" cxnId="{EEEDB4A8-F5C3-43D6-A8A3-868C284A09F3}">
      <dgm:prSet/>
      <dgm:spPr/>
      <dgm:t>
        <a:bodyPr/>
        <a:lstStyle/>
        <a:p>
          <a:endParaRPr lang="en-GB" sz="1100"/>
        </a:p>
      </dgm:t>
    </dgm:pt>
    <dgm:pt modelId="{3D06093C-8E49-400F-9AB7-7ADE4E9989FC}" type="parTrans" cxnId="{EEEDB4A8-F5C3-43D6-A8A3-868C284A09F3}">
      <dgm:prSet/>
      <dgm:spPr/>
      <dgm:t>
        <a:bodyPr/>
        <a:lstStyle/>
        <a:p>
          <a:endParaRPr lang="en-GB" sz="1100"/>
        </a:p>
      </dgm:t>
    </dgm:pt>
    <dgm:pt modelId="{BFF1B44A-295C-4DD4-93A1-0B7855746CA3}">
      <dgm:prSet phldrT="[Text]" custT="1"/>
      <dgm:spPr>
        <a:xfrm>
          <a:off x="0" y="1089644"/>
          <a:ext cx="10058399" cy="493366"/>
        </a:xfrm>
        <a:prstGeom prst="rect">
          <a:avLst/>
        </a:prstGeom>
        <a:noFill/>
        <a:ln>
          <a:noFill/>
        </a:ln>
        <a:effectLst/>
      </dgm:spPr>
      <dgm:t>
        <a:bodyPr/>
        <a:lstStyle/>
        <a:p>
          <a:pPr>
            <a:buChar char="•"/>
          </a:pPr>
          <a:r>
            <a:rPr lang="en-GB" sz="1100" dirty="0">
              <a:solidFill>
                <a:sysClr val="windowText" lastClr="000000">
                  <a:hueOff val="0"/>
                  <a:satOff val="0"/>
                  <a:lumOff val="0"/>
                  <a:alphaOff val="0"/>
                </a:sysClr>
              </a:solidFill>
              <a:latin typeface="Century Gothic" panose="020B0502020202020204" pitchFamily="34" charset="0"/>
              <a:ea typeface="+mn-ea"/>
              <a:cs typeface="+mn-cs"/>
            </a:rPr>
            <a:t>To understand coercive power, think about how your line manager at work can decide to give you the most unpleasant jobs, or demote or sack you</a:t>
          </a:r>
        </a:p>
      </dgm:t>
    </dgm:pt>
    <dgm:pt modelId="{F21DC88C-F9F8-4757-AB33-808E20FBC6C8}" type="sibTrans" cxnId="{D18684EB-5A02-4688-8DBF-84085A1450FB}">
      <dgm:prSet/>
      <dgm:spPr/>
      <dgm:t>
        <a:bodyPr/>
        <a:lstStyle/>
        <a:p>
          <a:endParaRPr lang="en-GB" sz="1100"/>
        </a:p>
      </dgm:t>
    </dgm:pt>
    <dgm:pt modelId="{14F5902C-9944-48FA-8D3E-4B0FDE83088C}" type="parTrans" cxnId="{D18684EB-5A02-4688-8DBF-84085A1450FB}">
      <dgm:prSet/>
      <dgm:spPr/>
      <dgm:t>
        <a:bodyPr/>
        <a:lstStyle/>
        <a:p>
          <a:endParaRPr lang="en-GB" sz="1100"/>
        </a:p>
      </dgm:t>
    </dgm:pt>
    <dgm:pt modelId="{8D1BF35F-16E9-442D-A88A-9BC4D3D16E04}">
      <dgm:prSet phldrT="[Text]" custT="1"/>
      <dgm:spPr>
        <a:xfrm>
          <a:off x="0" y="187489"/>
          <a:ext cx="10058399" cy="718905"/>
        </a:xfrm>
        <a:prstGeom prst="rect">
          <a:avLst/>
        </a:prstGeom>
        <a:noFill/>
        <a:ln>
          <a:noFill/>
        </a:ln>
        <a:effectLst/>
      </dgm:spPr>
      <dgm:t>
        <a:bodyPr/>
        <a:lstStyle/>
        <a:p>
          <a:pPr>
            <a:buChar char="•"/>
          </a:pPr>
          <a:r>
            <a:rPr lang="en-GB" sz="1100" dirty="0">
              <a:solidFill>
                <a:sysClr val="windowText" lastClr="000000">
                  <a:hueOff val="0"/>
                  <a:satOff val="0"/>
                  <a:lumOff val="0"/>
                  <a:alphaOff val="0"/>
                </a:sysClr>
              </a:solidFill>
              <a:latin typeface="Century Gothic" panose="020B0502020202020204" pitchFamily="34" charset="0"/>
              <a:ea typeface="+mn-ea"/>
              <a:cs typeface="+mn-cs"/>
            </a:rPr>
            <a:t>Legitmate power comes from the power that a leader has because of their position in the organisation</a:t>
          </a:r>
        </a:p>
      </dgm:t>
    </dgm:pt>
    <dgm:pt modelId="{A9E8E3DB-1FEB-47AD-B08D-A09F691F5164}" type="sibTrans" cxnId="{A3AA47B1-F1FB-402B-BEDA-1AC78DE87F94}">
      <dgm:prSet/>
      <dgm:spPr/>
      <dgm:t>
        <a:bodyPr/>
        <a:lstStyle/>
        <a:p>
          <a:endParaRPr lang="en-GB" sz="1100"/>
        </a:p>
      </dgm:t>
    </dgm:pt>
    <dgm:pt modelId="{41B810D7-A9FA-4C2F-A8D6-C1BCFC8D7719}" type="parTrans" cxnId="{A3AA47B1-F1FB-402B-BEDA-1AC78DE87F94}">
      <dgm:prSet/>
      <dgm:spPr/>
      <dgm:t>
        <a:bodyPr/>
        <a:lstStyle/>
        <a:p>
          <a:endParaRPr lang="en-GB" sz="1100"/>
        </a:p>
      </dgm:t>
    </dgm:pt>
    <dgm:pt modelId="{CC9A1654-9285-4CE4-8727-B9CCCAF8E596}">
      <dgm:prSet phldrT="[Text]" custT="1"/>
      <dgm:spPr>
        <a:xfrm>
          <a:off x="0" y="187489"/>
          <a:ext cx="10058399" cy="718905"/>
        </a:xfrm>
        <a:prstGeom prst="rect">
          <a:avLst/>
        </a:prstGeom>
        <a:noFill/>
        <a:ln>
          <a:noFill/>
        </a:ln>
        <a:effectLst/>
      </dgm:spPr>
      <dgm:t>
        <a:bodyPr/>
        <a:lstStyle/>
        <a:p>
          <a:pPr>
            <a:buChar char="•"/>
          </a:pPr>
          <a:r>
            <a:rPr lang="en-GB" sz="1100" dirty="0">
              <a:solidFill>
                <a:sysClr val="windowText" lastClr="000000">
                  <a:hueOff val="0"/>
                  <a:satOff val="0"/>
                  <a:lumOff val="0"/>
                  <a:alphaOff val="0"/>
                </a:sysClr>
              </a:solidFill>
              <a:latin typeface="Century Gothic" panose="020B0502020202020204" pitchFamily="34" charset="0"/>
              <a:ea typeface="+mn-ea"/>
              <a:cs typeface="+mn-cs"/>
            </a:rPr>
            <a:t>People with legitmate power will often also have reward, coercive and / or expert power - but legitmate power is a wider concept than these</a:t>
          </a:r>
        </a:p>
      </dgm:t>
    </dgm:pt>
    <dgm:pt modelId="{9C5C02C6-E681-4ED0-B3C4-C300E102EDF5}" type="sibTrans" cxnId="{7B783878-132F-4B9B-A238-A46DA9BDEA17}">
      <dgm:prSet/>
      <dgm:spPr/>
      <dgm:t>
        <a:bodyPr/>
        <a:lstStyle/>
        <a:p>
          <a:endParaRPr lang="en-GB" sz="1100"/>
        </a:p>
      </dgm:t>
    </dgm:pt>
    <dgm:pt modelId="{D6B919F1-5A12-448A-8477-801BED6AE753}" type="parTrans" cxnId="{7B783878-132F-4B9B-A238-A46DA9BDEA17}">
      <dgm:prSet/>
      <dgm:spPr/>
      <dgm:t>
        <a:bodyPr/>
        <a:lstStyle/>
        <a:p>
          <a:endParaRPr lang="en-GB" sz="1100"/>
        </a:p>
      </dgm:t>
    </dgm:pt>
    <dgm:pt modelId="{5B22F7C7-196A-4222-96E4-5279AD289727}">
      <dgm:prSet phldrT="[Text]" custT="1"/>
      <dgm:spPr>
        <a:xfrm>
          <a:off x="0" y="187489"/>
          <a:ext cx="10058399" cy="718905"/>
        </a:xfrm>
        <a:prstGeom prst="rect">
          <a:avLst/>
        </a:prstGeom>
        <a:noFill/>
        <a:ln>
          <a:noFill/>
        </a:ln>
        <a:effectLst/>
      </dgm:spPr>
      <dgm:t>
        <a:bodyPr/>
        <a:lstStyle/>
        <a:p>
          <a:pPr>
            <a:buChar char="•"/>
          </a:pPr>
          <a:r>
            <a:rPr lang="en-GB" sz="1100" dirty="0">
              <a:solidFill>
                <a:sysClr val="windowText" lastClr="000000">
                  <a:hueOff val="0"/>
                  <a:satOff val="0"/>
                  <a:lumOff val="0"/>
                  <a:alphaOff val="0"/>
                </a:sysClr>
              </a:solidFill>
              <a:latin typeface="Century Gothic" panose="020B0502020202020204" pitchFamily="34" charset="0"/>
              <a:ea typeface="+mn-ea"/>
              <a:cs typeface="+mn-cs"/>
            </a:rPr>
            <a:t>To understand legitmate power, think about how, if a policeman or the boss of your company tells you to do something, you are likely to do it.  </a:t>
          </a:r>
        </a:p>
      </dgm:t>
    </dgm:pt>
    <dgm:pt modelId="{2AB218EA-D466-476B-A817-34C9CA83CE3C}" type="sibTrans" cxnId="{B8C29D08-5710-4D47-8F51-03705107C316}">
      <dgm:prSet/>
      <dgm:spPr/>
      <dgm:t>
        <a:bodyPr/>
        <a:lstStyle/>
        <a:p>
          <a:endParaRPr lang="en-GB" sz="1100"/>
        </a:p>
      </dgm:t>
    </dgm:pt>
    <dgm:pt modelId="{525113DF-8007-439B-ABB9-25658FF1F2DF}" type="parTrans" cxnId="{B8C29D08-5710-4D47-8F51-03705107C316}">
      <dgm:prSet/>
      <dgm:spPr/>
      <dgm:t>
        <a:bodyPr/>
        <a:lstStyle/>
        <a:p>
          <a:endParaRPr lang="en-GB" sz="1100"/>
        </a:p>
      </dgm:t>
    </dgm:pt>
    <dgm:pt modelId="{9B6CB2A5-9E28-46E6-ADF4-F4A839703E1B}" type="pres">
      <dgm:prSet presAssocID="{F135D793-DEAD-43C0-B511-134A95093CF4}" presName="linear" presStyleCnt="0">
        <dgm:presLayoutVars>
          <dgm:animLvl val="lvl"/>
          <dgm:resizeHandles val="exact"/>
        </dgm:presLayoutVars>
      </dgm:prSet>
      <dgm:spPr/>
    </dgm:pt>
    <dgm:pt modelId="{4F609B5C-A100-4132-A7B1-3CE82BD8BD62}" type="pres">
      <dgm:prSet presAssocID="{9E1F5CFD-1385-400C-A2C0-B3DF360EFAA5}" presName="parentText" presStyleLbl="node1" presStyleIdx="0" presStyleCnt="2">
        <dgm:presLayoutVars>
          <dgm:chMax val="0"/>
          <dgm:bulletEnabled val="1"/>
        </dgm:presLayoutVars>
      </dgm:prSet>
      <dgm:spPr/>
    </dgm:pt>
    <dgm:pt modelId="{4F2C129B-6838-4E78-9E91-4BD0A5B6EDD6}" type="pres">
      <dgm:prSet presAssocID="{9E1F5CFD-1385-400C-A2C0-B3DF360EFAA5}" presName="childText" presStyleLbl="revTx" presStyleIdx="0" presStyleCnt="2">
        <dgm:presLayoutVars>
          <dgm:bulletEnabled val="1"/>
        </dgm:presLayoutVars>
      </dgm:prSet>
      <dgm:spPr/>
    </dgm:pt>
    <dgm:pt modelId="{1A607D2F-E8B9-4C80-827B-992B11ADC770}" type="pres">
      <dgm:prSet presAssocID="{7AF26CC0-BAE7-472A-8507-C1C769F83033}" presName="parentText" presStyleLbl="node1" presStyleIdx="1" presStyleCnt="2" custLinFactNeighborX="-186">
        <dgm:presLayoutVars>
          <dgm:chMax val="0"/>
          <dgm:bulletEnabled val="1"/>
        </dgm:presLayoutVars>
      </dgm:prSet>
      <dgm:spPr/>
    </dgm:pt>
    <dgm:pt modelId="{ADFBA2A1-BB4B-4A69-B306-48987D6361FC}" type="pres">
      <dgm:prSet presAssocID="{7AF26CC0-BAE7-472A-8507-C1C769F83033}" presName="childText" presStyleLbl="revTx" presStyleIdx="1" presStyleCnt="2">
        <dgm:presLayoutVars>
          <dgm:bulletEnabled val="1"/>
        </dgm:presLayoutVars>
      </dgm:prSet>
      <dgm:spPr/>
    </dgm:pt>
  </dgm:ptLst>
  <dgm:cxnLst>
    <dgm:cxn modelId="{A9601402-A44E-4C6B-A9D7-9879CD4EA74E}" type="presOf" srcId="{9E1F5CFD-1385-400C-A2C0-B3DF360EFAA5}" destId="{4F609B5C-A100-4132-A7B1-3CE82BD8BD62}" srcOrd="0" destOrd="0" presId="urn:microsoft.com/office/officeart/2005/8/layout/vList2"/>
    <dgm:cxn modelId="{B8C29D08-5710-4D47-8F51-03705107C316}" srcId="{9E1F5CFD-1385-400C-A2C0-B3DF360EFAA5}" destId="{5B22F7C7-196A-4222-96E4-5279AD289727}" srcOrd="3" destOrd="0" parTransId="{525113DF-8007-439B-ABB9-25658FF1F2DF}" sibTransId="{2AB218EA-D466-476B-A817-34C9CA83CE3C}"/>
    <dgm:cxn modelId="{0B8A8C2E-4838-4CF3-BEAE-65D47868FB80}" type="presOf" srcId="{878970AF-9BD8-436E-8C10-954B470FB6BC}" destId="{4F2C129B-6838-4E78-9E91-4BD0A5B6EDD6}" srcOrd="0" destOrd="0" presId="urn:microsoft.com/office/officeart/2005/8/layout/vList2"/>
    <dgm:cxn modelId="{91B2FE36-AC4B-41F9-B5AE-6B508B47E8FC}" srcId="{7AF26CC0-BAE7-472A-8507-C1C769F83033}" destId="{A6540EEA-2C71-4C02-81E7-519C29EB0CA1}" srcOrd="0" destOrd="0" parTransId="{6BC928CB-38B0-47C6-9B99-A8EBFF813D20}" sibTransId="{3640D37C-FA37-40FF-81A2-BDA473474B6B}"/>
    <dgm:cxn modelId="{5E5B3762-F243-4AE0-919A-B449DF68426A}" srcId="{F135D793-DEAD-43C0-B511-134A95093CF4}" destId="{9E1F5CFD-1385-400C-A2C0-B3DF360EFAA5}" srcOrd="0" destOrd="0" parTransId="{9911A1C6-4B94-4578-AAE7-BD00CD5AD071}" sibTransId="{708A1D1A-8FDD-4E85-B1D9-A866432CB3D1}"/>
    <dgm:cxn modelId="{235AE162-3F58-4FDF-B9CB-716080E3CF15}" type="presOf" srcId="{8D1BF35F-16E9-442D-A88A-9BC4D3D16E04}" destId="{4F2C129B-6838-4E78-9E91-4BD0A5B6EDD6}" srcOrd="0" destOrd="1" presId="urn:microsoft.com/office/officeart/2005/8/layout/vList2"/>
    <dgm:cxn modelId="{2A851365-B781-4F86-9F0F-FB98598B22B0}" type="presOf" srcId="{A6540EEA-2C71-4C02-81E7-519C29EB0CA1}" destId="{ADFBA2A1-BB4B-4A69-B306-48987D6361FC}" srcOrd="0" destOrd="0" presId="urn:microsoft.com/office/officeart/2005/8/layout/vList2"/>
    <dgm:cxn modelId="{2467BE6B-C0B2-43D1-A93D-941DB9C30162}" type="presOf" srcId="{752065C8-DF07-4543-9FD2-3B5854DA65C9}" destId="{ADFBA2A1-BB4B-4A69-B306-48987D6361FC}" srcOrd="0" destOrd="1" presId="urn:microsoft.com/office/officeart/2005/8/layout/vList2"/>
    <dgm:cxn modelId="{472F654F-D93C-4735-A3AF-C7B9651DC379}" type="presOf" srcId="{CC9A1654-9285-4CE4-8727-B9CCCAF8E596}" destId="{4F2C129B-6838-4E78-9E91-4BD0A5B6EDD6}" srcOrd="0" destOrd="2" presId="urn:microsoft.com/office/officeart/2005/8/layout/vList2"/>
    <dgm:cxn modelId="{7B783878-132F-4B9B-A238-A46DA9BDEA17}" srcId="{9E1F5CFD-1385-400C-A2C0-B3DF360EFAA5}" destId="{CC9A1654-9285-4CE4-8727-B9CCCAF8E596}" srcOrd="2" destOrd="0" parTransId="{D6B919F1-5A12-448A-8477-801BED6AE753}" sibTransId="{9C5C02C6-E681-4ED0-B3C4-C300E102EDF5}"/>
    <dgm:cxn modelId="{8399EC78-DABF-4BA5-A07C-2894BD15F5DA}" srcId="{9E1F5CFD-1385-400C-A2C0-B3DF360EFAA5}" destId="{878970AF-9BD8-436E-8C10-954B470FB6BC}" srcOrd="0" destOrd="0" parTransId="{7B87A967-429E-4798-B75F-A3DE0438341F}" sibTransId="{1A9E2991-0E45-4AEA-8EE3-F2367D7CF031}"/>
    <dgm:cxn modelId="{9C54E0A7-F3CC-459A-B670-5A69D749E29E}" srcId="{F135D793-DEAD-43C0-B511-134A95093CF4}" destId="{7AF26CC0-BAE7-472A-8507-C1C769F83033}" srcOrd="1" destOrd="0" parTransId="{A6D332AF-B2C1-4CA7-BDB1-E463B0FA0919}" sibTransId="{40D2B1F9-117B-4447-8084-93068030E1DA}"/>
    <dgm:cxn modelId="{EEEDB4A8-F5C3-43D6-A8A3-868C284A09F3}" srcId="{7AF26CC0-BAE7-472A-8507-C1C769F83033}" destId="{752065C8-DF07-4543-9FD2-3B5854DA65C9}" srcOrd="1" destOrd="0" parTransId="{3D06093C-8E49-400F-9AB7-7ADE4E9989FC}" sibTransId="{67572A9E-28CB-432F-B4C0-20A4A870BD11}"/>
    <dgm:cxn modelId="{80D33EB1-F13D-4C68-8051-486A3792C59E}" type="presOf" srcId="{BFF1B44A-295C-4DD4-93A1-0B7855746CA3}" destId="{ADFBA2A1-BB4B-4A69-B306-48987D6361FC}" srcOrd="0" destOrd="2" presId="urn:microsoft.com/office/officeart/2005/8/layout/vList2"/>
    <dgm:cxn modelId="{A3AA47B1-F1FB-402B-BEDA-1AC78DE87F94}" srcId="{9E1F5CFD-1385-400C-A2C0-B3DF360EFAA5}" destId="{8D1BF35F-16E9-442D-A88A-9BC4D3D16E04}" srcOrd="1" destOrd="0" parTransId="{41B810D7-A9FA-4C2F-A8D6-C1BCFC8D7719}" sibTransId="{A9E8E3DB-1FEB-47AD-B08D-A09F691F5164}"/>
    <dgm:cxn modelId="{74EDF4B5-1FF1-4EE8-B321-4A6DE7990743}" type="presOf" srcId="{7AF26CC0-BAE7-472A-8507-C1C769F83033}" destId="{1A607D2F-E8B9-4C80-827B-992B11ADC770}" srcOrd="0" destOrd="0" presId="urn:microsoft.com/office/officeart/2005/8/layout/vList2"/>
    <dgm:cxn modelId="{D18684EB-5A02-4688-8DBF-84085A1450FB}" srcId="{7AF26CC0-BAE7-472A-8507-C1C769F83033}" destId="{BFF1B44A-295C-4DD4-93A1-0B7855746CA3}" srcOrd="2" destOrd="0" parTransId="{14F5902C-9944-48FA-8D3E-4B0FDE83088C}" sibTransId="{F21DC88C-F9F8-4757-AB33-808E20FBC6C8}"/>
    <dgm:cxn modelId="{B62D76FA-641C-417D-AA1E-DEFFA866CC73}" type="presOf" srcId="{5B22F7C7-196A-4222-96E4-5279AD289727}" destId="{4F2C129B-6838-4E78-9E91-4BD0A5B6EDD6}" srcOrd="0" destOrd="3" presId="urn:microsoft.com/office/officeart/2005/8/layout/vList2"/>
    <dgm:cxn modelId="{188C95FE-13A1-41EF-815C-05EDA353C704}" type="presOf" srcId="{F135D793-DEAD-43C0-B511-134A95093CF4}" destId="{9B6CB2A5-9E28-46E6-ADF4-F4A839703E1B}" srcOrd="0" destOrd="0" presId="urn:microsoft.com/office/officeart/2005/8/layout/vList2"/>
    <dgm:cxn modelId="{124A6741-8C44-41DD-A75D-F2A6AD947867}" type="presParOf" srcId="{9B6CB2A5-9E28-46E6-ADF4-F4A839703E1B}" destId="{4F609B5C-A100-4132-A7B1-3CE82BD8BD62}" srcOrd="0" destOrd="0" presId="urn:microsoft.com/office/officeart/2005/8/layout/vList2"/>
    <dgm:cxn modelId="{2384BE42-73A3-4892-9B22-C6F4B19299D7}" type="presParOf" srcId="{9B6CB2A5-9E28-46E6-ADF4-F4A839703E1B}" destId="{4F2C129B-6838-4E78-9E91-4BD0A5B6EDD6}" srcOrd="1" destOrd="0" presId="urn:microsoft.com/office/officeart/2005/8/layout/vList2"/>
    <dgm:cxn modelId="{C0C85A82-B3B3-485D-A3D5-521238DF6381}" type="presParOf" srcId="{9B6CB2A5-9E28-46E6-ADF4-F4A839703E1B}" destId="{1A607D2F-E8B9-4C80-827B-992B11ADC770}" srcOrd="2" destOrd="0" presId="urn:microsoft.com/office/officeart/2005/8/layout/vList2"/>
    <dgm:cxn modelId="{229D3B37-975D-4D56-8EEB-E7EA8B2C0701}" type="presParOf" srcId="{9B6CB2A5-9E28-46E6-ADF4-F4A839703E1B}" destId="{ADFBA2A1-BB4B-4A69-B306-48987D6361F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87A21-748C-401C-87EB-529734A67EBE}">
      <dsp:nvSpPr>
        <dsp:cNvPr id="0" name=""/>
        <dsp:cNvSpPr/>
      </dsp:nvSpPr>
      <dsp:spPr>
        <a:xfrm>
          <a:off x="298608" y="3009"/>
          <a:ext cx="2956619" cy="1773971"/>
        </a:xfrm>
        <a:prstGeom prst="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Consider the question who leads and when?</a:t>
          </a:r>
          <a:endParaRPr lang="en-US" sz="2300" kern="1200" dirty="0"/>
        </a:p>
      </dsp:txBody>
      <dsp:txXfrm>
        <a:off x="298608" y="3009"/>
        <a:ext cx="2956619" cy="1773971"/>
      </dsp:txXfrm>
    </dsp:sp>
    <dsp:sp modelId="{9DD40C86-00D8-4ABC-B7DC-F24D48237E15}">
      <dsp:nvSpPr>
        <dsp:cNvPr id="0" name=""/>
        <dsp:cNvSpPr/>
      </dsp:nvSpPr>
      <dsp:spPr>
        <a:xfrm>
          <a:off x="3550890" y="3009"/>
          <a:ext cx="2956619" cy="1773971"/>
        </a:xfrm>
        <a:prstGeom prst="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Explore the power of leaders </a:t>
          </a:r>
          <a:endParaRPr lang="en-US" sz="2300" kern="1200"/>
        </a:p>
      </dsp:txBody>
      <dsp:txXfrm>
        <a:off x="3550890" y="3009"/>
        <a:ext cx="2956619" cy="1773971"/>
      </dsp:txXfrm>
    </dsp:sp>
    <dsp:sp modelId="{6C17D53B-C0BB-4F6D-A1EA-C290EB94E18B}">
      <dsp:nvSpPr>
        <dsp:cNvPr id="0" name=""/>
        <dsp:cNvSpPr/>
      </dsp:nvSpPr>
      <dsp:spPr>
        <a:xfrm>
          <a:off x="6803171" y="3009"/>
          <a:ext cx="2956619" cy="1773971"/>
        </a:xfrm>
        <a:prstGeom prst="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Understand the different types of power</a:t>
          </a:r>
          <a:endParaRPr lang="en-US" sz="2300" kern="1200"/>
        </a:p>
      </dsp:txBody>
      <dsp:txXfrm>
        <a:off x="6803171" y="3009"/>
        <a:ext cx="2956619" cy="1773971"/>
      </dsp:txXfrm>
    </dsp:sp>
    <dsp:sp modelId="{C1E5AA61-DF43-4D4C-AD2B-89A93D87044C}">
      <dsp:nvSpPr>
        <dsp:cNvPr id="0" name=""/>
        <dsp:cNvSpPr/>
      </dsp:nvSpPr>
      <dsp:spPr>
        <a:xfrm>
          <a:off x="298608" y="2072642"/>
          <a:ext cx="2956619" cy="1773971"/>
        </a:xfrm>
        <a:prstGeom prst="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Reflect on the power of events to lead change in society</a:t>
          </a:r>
          <a:endParaRPr lang="en-US" sz="2300" kern="1200"/>
        </a:p>
      </dsp:txBody>
      <dsp:txXfrm>
        <a:off x="298608" y="2072642"/>
        <a:ext cx="2956619" cy="1773971"/>
      </dsp:txXfrm>
    </dsp:sp>
    <dsp:sp modelId="{00689268-E904-43DA-8158-3FDBB18E2A5D}">
      <dsp:nvSpPr>
        <dsp:cNvPr id="0" name=""/>
        <dsp:cNvSpPr/>
      </dsp:nvSpPr>
      <dsp:spPr>
        <a:xfrm>
          <a:off x="3550890" y="2072642"/>
          <a:ext cx="2956619" cy="1773971"/>
        </a:xfrm>
        <a:prstGeom prst="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Reflect on the power of event communities</a:t>
          </a:r>
          <a:endParaRPr lang="en-US" sz="2300" kern="1200"/>
        </a:p>
      </dsp:txBody>
      <dsp:txXfrm>
        <a:off x="3550890" y="2072642"/>
        <a:ext cx="2956619" cy="1773971"/>
      </dsp:txXfrm>
    </dsp:sp>
    <dsp:sp modelId="{55ABBAAA-360F-46F7-A2BC-BDFFF0350087}">
      <dsp:nvSpPr>
        <dsp:cNvPr id="0" name=""/>
        <dsp:cNvSpPr/>
      </dsp:nvSpPr>
      <dsp:spPr>
        <a:xfrm>
          <a:off x="6803171" y="2072642"/>
          <a:ext cx="2956619" cy="1773971"/>
        </a:xfrm>
        <a:prstGeom prst="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Discuss the nature of power relationships with event stakeholders</a:t>
          </a:r>
          <a:endParaRPr lang="en-US" sz="2300" kern="1200"/>
        </a:p>
      </dsp:txBody>
      <dsp:txXfrm>
        <a:off x="6803171" y="2072642"/>
        <a:ext cx="2956619" cy="17739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B67D38-E514-41B4-95C5-25134E2BC4E5}">
      <dsp:nvSpPr>
        <dsp:cNvPr id="0" name=""/>
        <dsp:cNvSpPr/>
      </dsp:nvSpPr>
      <dsp:spPr>
        <a:xfrm>
          <a:off x="0" y="234299"/>
          <a:ext cx="6858000" cy="954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t>Event leader /managers are the ones who usually decide:</a:t>
          </a:r>
          <a:endParaRPr lang="en-US" sz="2400" kern="1200"/>
        </a:p>
      </dsp:txBody>
      <dsp:txXfrm>
        <a:off x="46606" y="280905"/>
        <a:ext cx="6764788" cy="861507"/>
      </dsp:txXfrm>
    </dsp:sp>
    <dsp:sp modelId="{8EC759E7-4DAF-4253-9BE6-54BF4A7DB49F}">
      <dsp:nvSpPr>
        <dsp:cNvPr id="0" name=""/>
        <dsp:cNvSpPr/>
      </dsp:nvSpPr>
      <dsp:spPr>
        <a:xfrm>
          <a:off x="0" y="1189019"/>
          <a:ext cx="6858000" cy="131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74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GB" sz="1900" kern="1200"/>
            <a:t>How much people get paid</a:t>
          </a:r>
          <a:endParaRPr lang="en-US" sz="1900" kern="1200"/>
        </a:p>
        <a:p>
          <a:pPr marL="171450" lvl="1" indent="-171450" algn="l" defTabSz="844550">
            <a:lnSpc>
              <a:spcPct val="90000"/>
            </a:lnSpc>
            <a:spcBef>
              <a:spcPct val="0"/>
            </a:spcBef>
            <a:spcAft>
              <a:spcPct val="20000"/>
            </a:spcAft>
            <a:buChar char="•"/>
          </a:pPr>
          <a:r>
            <a:rPr lang="en-GB" sz="1900" kern="1200"/>
            <a:t>Whether or not to reward staff with financial bonuses</a:t>
          </a:r>
          <a:endParaRPr lang="en-US" sz="1900" kern="1200"/>
        </a:p>
        <a:p>
          <a:pPr marL="171450" lvl="1" indent="-171450" algn="l" defTabSz="844550">
            <a:lnSpc>
              <a:spcPct val="90000"/>
            </a:lnSpc>
            <a:spcBef>
              <a:spcPct val="0"/>
            </a:spcBef>
            <a:spcAft>
              <a:spcPct val="20000"/>
            </a:spcAft>
            <a:buChar char="•"/>
          </a:pPr>
          <a:r>
            <a:rPr lang="en-GB" sz="1900" kern="1200"/>
            <a:t>What work each staff member will do</a:t>
          </a:r>
          <a:endParaRPr lang="en-US" sz="1900" kern="1200"/>
        </a:p>
        <a:p>
          <a:pPr marL="171450" lvl="1" indent="-171450" algn="l" defTabSz="844550">
            <a:lnSpc>
              <a:spcPct val="90000"/>
            </a:lnSpc>
            <a:spcBef>
              <a:spcPct val="0"/>
            </a:spcBef>
            <a:spcAft>
              <a:spcPct val="20000"/>
            </a:spcAft>
            <a:buChar char="•"/>
          </a:pPr>
          <a:r>
            <a:rPr lang="en-GB" sz="1900" kern="1200"/>
            <a:t>To allow holiday requests</a:t>
          </a:r>
          <a:endParaRPr lang="en-US" sz="1900" kern="1200"/>
        </a:p>
      </dsp:txBody>
      <dsp:txXfrm>
        <a:off x="0" y="1189019"/>
        <a:ext cx="6858000" cy="1316520"/>
      </dsp:txXfrm>
    </dsp:sp>
    <dsp:sp modelId="{C590B10D-E78D-41B8-943A-49AD53D51EF9}">
      <dsp:nvSpPr>
        <dsp:cNvPr id="0" name=""/>
        <dsp:cNvSpPr/>
      </dsp:nvSpPr>
      <dsp:spPr>
        <a:xfrm>
          <a:off x="0" y="2505540"/>
          <a:ext cx="6858000" cy="954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And event leaders decide things like:</a:t>
          </a:r>
          <a:endParaRPr lang="en-US" sz="2400" kern="1200"/>
        </a:p>
      </dsp:txBody>
      <dsp:txXfrm>
        <a:off x="46606" y="2552146"/>
        <a:ext cx="6764788" cy="861507"/>
      </dsp:txXfrm>
    </dsp:sp>
    <dsp:sp modelId="{757F85D2-3021-48DE-B69B-87C514BB6EFF}">
      <dsp:nvSpPr>
        <dsp:cNvPr id="0" name=""/>
        <dsp:cNvSpPr/>
      </dsp:nvSpPr>
      <dsp:spPr>
        <a:xfrm>
          <a:off x="0" y="3460260"/>
          <a:ext cx="6858000" cy="163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74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GB" sz="1900" kern="1200"/>
            <a:t>Who will feature on their event programme</a:t>
          </a:r>
          <a:endParaRPr lang="en-US" sz="1900" kern="1200"/>
        </a:p>
        <a:p>
          <a:pPr marL="171450" lvl="1" indent="-171450" algn="l" defTabSz="844550">
            <a:lnSpc>
              <a:spcPct val="90000"/>
            </a:lnSpc>
            <a:spcBef>
              <a:spcPct val="0"/>
            </a:spcBef>
            <a:spcAft>
              <a:spcPct val="20000"/>
            </a:spcAft>
            <a:buChar char="•"/>
          </a:pPr>
          <a:r>
            <a:rPr lang="en-GB" sz="1900" kern="1200"/>
            <a:t>Which supplier they will use</a:t>
          </a:r>
          <a:endParaRPr lang="en-US" sz="1900" kern="1200"/>
        </a:p>
        <a:p>
          <a:pPr marL="171450" lvl="1" indent="-171450" algn="l" defTabSz="844550">
            <a:lnSpc>
              <a:spcPct val="90000"/>
            </a:lnSpc>
            <a:spcBef>
              <a:spcPct val="0"/>
            </a:spcBef>
            <a:spcAft>
              <a:spcPct val="20000"/>
            </a:spcAft>
            <a:buChar char="•"/>
          </a:pPr>
          <a:r>
            <a:rPr lang="en-GB" sz="1900" kern="1200"/>
            <a:t>How much they will pay their suppliers</a:t>
          </a:r>
          <a:endParaRPr lang="en-US" sz="1900" kern="1200"/>
        </a:p>
        <a:p>
          <a:pPr marL="171450" lvl="1" indent="-171450" algn="l" defTabSz="844550">
            <a:lnSpc>
              <a:spcPct val="90000"/>
            </a:lnSpc>
            <a:spcBef>
              <a:spcPct val="0"/>
            </a:spcBef>
            <a:spcAft>
              <a:spcPct val="20000"/>
            </a:spcAft>
            <a:buChar char="•"/>
          </a:pPr>
          <a:r>
            <a:rPr lang="en-GB" sz="1900" kern="1200"/>
            <a:t>Which sponsor gets the best spot in the VIP lounge</a:t>
          </a:r>
          <a:endParaRPr lang="en-US" sz="1900" kern="1200"/>
        </a:p>
        <a:p>
          <a:pPr marL="171450" lvl="1" indent="-171450" algn="l" defTabSz="844550">
            <a:lnSpc>
              <a:spcPct val="90000"/>
            </a:lnSpc>
            <a:spcBef>
              <a:spcPct val="0"/>
            </a:spcBef>
            <a:spcAft>
              <a:spcPct val="20000"/>
            </a:spcAft>
            <a:buChar char="•"/>
          </a:pPr>
          <a:r>
            <a:rPr lang="en-GB" sz="1900" kern="1200"/>
            <a:t>Who sits where at the conference dinner</a:t>
          </a:r>
          <a:endParaRPr lang="en-US" sz="1900" kern="1200"/>
        </a:p>
      </dsp:txBody>
      <dsp:txXfrm>
        <a:off x="0" y="3460260"/>
        <a:ext cx="6858000" cy="16394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064EE-AD45-4CC0-B8D7-2EAB86078A3F}">
      <dsp:nvSpPr>
        <dsp:cNvPr id="0" name=""/>
        <dsp:cNvSpPr/>
      </dsp:nvSpPr>
      <dsp:spPr>
        <a:xfrm>
          <a:off x="3262669" y="2107281"/>
          <a:ext cx="1602661" cy="16026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dirty="0"/>
            <a:t>Power</a:t>
          </a:r>
        </a:p>
      </dsp:txBody>
      <dsp:txXfrm>
        <a:off x="3497373" y="2341985"/>
        <a:ext cx="1133253" cy="1133253"/>
      </dsp:txXfrm>
    </dsp:sp>
    <dsp:sp modelId="{29AA6E43-EBD9-4947-BCFA-A74585CBF093}">
      <dsp:nvSpPr>
        <dsp:cNvPr id="0" name=""/>
        <dsp:cNvSpPr/>
      </dsp:nvSpPr>
      <dsp:spPr>
        <a:xfrm rot="16200000">
          <a:off x="3821891" y="1847426"/>
          <a:ext cx="484217" cy="35492"/>
        </a:xfrm>
        <a:custGeom>
          <a:avLst/>
          <a:gdLst/>
          <a:ahLst/>
          <a:cxnLst/>
          <a:rect l="0" t="0" r="0" b="0"/>
          <a:pathLst>
            <a:path>
              <a:moveTo>
                <a:pt x="0" y="17746"/>
              </a:moveTo>
              <a:lnTo>
                <a:pt x="484217" y="1774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051894" y="1853067"/>
        <a:ext cx="24210" cy="24210"/>
      </dsp:txXfrm>
    </dsp:sp>
    <dsp:sp modelId="{84C0008D-5BA4-44ED-8E45-E070F388DB2F}">
      <dsp:nvSpPr>
        <dsp:cNvPr id="0" name=""/>
        <dsp:cNvSpPr/>
      </dsp:nvSpPr>
      <dsp:spPr>
        <a:xfrm>
          <a:off x="3262669" y="20402"/>
          <a:ext cx="1602661" cy="16026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Referent</a:t>
          </a:r>
        </a:p>
      </dsp:txBody>
      <dsp:txXfrm>
        <a:off x="3497373" y="255106"/>
        <a:ext cx="1133253" cy="1133253"/>
      </dsp:txXfrm>
    </dsp:sp>
    <dsp:sp modelId="{CFAEAB97-8120-4DA5-9607-4F21B2D3E959}">
      <dsp:nvSpPr>
        <dsp:cNvPr id="0" name=""/>
        <dsp:cNvSpPr/>
      </dsp:nvSpPr>
      <dsp:spPr>
        <a:xfrm rot="20520000">
          <a:off x="4814261" y="2568426"/>
          <a:ext cx="484217" cy="35492"/>
        </a:xfrm>
        <a:custGeom>
          <a:avLst/>
          <a:gdLst/>
          <a:ahLst/>
          <a:cxnLst/>
          <a:rect l="0" t="0" r="0" b="0"/>
          <a:pathLst>
            <a:path>
              <a:moveTo>
                <a:pt x="0" y="17746"/>
              </a:moveTo>
              <a:lnTo>
                <a:pt x="484217" y="1774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044264" y="2574066"/>
        <a:ext cx="24210" cy="24210"/>
      </dsp:txXfrm>
    </dsp:sp>
    <dsp:sp modelId="{40C49786-770E-4C67-AC44-E9C4B43A02FE}">
      <dsp:nvSpPr>
        <dsp:cNvPr id="0" name=""/>
        <dsp:cNvSpPr/>
      </dsp:nvSpPr>
      <dsp:spPr>
        <a:xfrm>
          <a:off x="5247409" y="1462400"/>
          <a:ext cx="1602661" cy="16026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Legitimate</a:t>
          </a:r>
        </a:p>
      </dsp:txBody>
      <dsp:txXfrm>
        <a:off x="5482113" y="1697104"/>
        <a:ext cx="1133253" cy="1133253"/>
      </dsp:txXfrm>
    </dsp:sp>
    <dsp:sp modelId="{1544D57E-F305-4745-82A5-43596150A17C}">
      <dsp:nvSpPr>
        <dsp:cNvPr id="0" name=""/>
        <dsp:cNvSpPr/>
      </dsp:nvSpPr>
      <dsp:spPr>
        <a:xfrm rot="3240000">
          <a:off x="4435209" y="3735027"/>
          <a:ext cx="484217" cy="35492"/>
        </a:xfrm>
        <a:custGeom>
          <a:avLst/>
          <a:gdLst/>
          <a:ahLst/>
          <a:cxnLst/>
          <a:rect l="0" t="0" r="0" b="0"/>
          <a:pathLst>
            <a:path>
              <a:moveTo>
                <a:pt x="0" y="17746"/>
              </a:moveTo>
              <a:lnTo>
                <a:pt x="484217" y="1774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665213" y="3740667"/>
        <a:ext cx="24210" cy="24210"/>
      </dsp:txXfrm>
    </dsp:sp>
    <dsp:sp modelId="{0D593EBD-294F-4324-82F3-797C5AC3A1F2}">
      <dsp:nvSpPr>
        <dsp:cNvPr id="0" name=""/>
        <dsp:cNvSpPr/>
      </dsp:nvSpPr>
      <dsp:spPr>
        <a:xfrm>
          <a:off x="4489306" y="3795603"/>
          <a:ext cx="1602661" cy="16026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Reward</a:t>
          </a:r>
        </a:p>
      </dsp:txBody>
      <dsp:txXfrm>
        <a:off x="4724010" y="4030307"/>
        <a:ext cx="1133253" cy="1133253"/>
      </dsp:txXfrm>
    </dsp:sp>
    <dsp:sp modelId="{B55E43EF-7BBF-4ADB-A70E-1E901998202F}">
      <dsp:nvSpPr>
        <dsp:cNvPr id="0" name=""/>
        <dsp:cNvSpPr/>
      </dsp:nvSpPr>
      <dsp:spPr>
        <a:xfrm rot="7560000">
          <a:off x="3208572" y="3735027"/>
          <a:ext cx="484217" cy="35492"/>
        </a:xfrm>
        <a:custGeom>
          <a:avLst/>
          <a:gdLst/>
          <a:ahLst/>
          <a:cxnLst/>
          <a:rect l="0" t="0" r="0" b="0"/>
          <a:pathLst>
            <a:path>
              <a:moveTo>
                <a:pt x="0" y="17746"/>
              </a:moveTo>
              <a:lnTo>
                <a:pt x="484217" y="1774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438575" y="3740667"/>
        <a:ext cx="24210" cy="24210"/>
      </dsp:txXfrm>
    </dsp:sp>
    <dsp:sp modelId="{6AFF476E-A4F9-4F0A-83E8-9D867DF3A122}">
      <dsp:nvSpPr>
        <dsp:cNvPr id="0" name=""/>
        <dsp:cNvSpPr/>
      </dsp:nvSpPr>
      <dsp:spPr>
        <a:xfrm>
          <a:off x="2036031" y="3795603"/>
          <a:ext cx="1602661" cy="16026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Coercive</a:t>
          </a:r>
        </a:p>
      </dsp:txBody>
      <dsp:txXfrm>
        <a:off x="2270735" y="4030307"/>
        <a:ext cx="1133253" cy="1133253"/>
      </dsp:txXfrm>
    </dsp:sp>
    <dsp:sp modelId="{3C7CA986-07F8-48A0-A370-1DA9163A67A5}">
      <dsp:nvSpPr>
        <dsp:cNvPr id="0" name=""/>
        <dsp:cNvSpPr/>
      </dsp:nvSpPr>
      <dsp:spPr>
        <a:xfrm rot="11880000">
          <a:off x="2829520" y="2568426"/>
          <a:ext cx="484217" cy="35492"/>
        </a:xfrm>
        <a:custGeom>
          <a:avLst/>
          <a:gdLst/>
          <a:ahLst/>
          <a:cxnLst/>
          <a:rect l="0" t="0" r="0" b="0"/>
          <a:pathLst>
            <a:path>
              <a:moveTo>
                <a:pt x="0" y="17746"/>
              </a:moveTo>
              <a:lnTo>
                <a:pt x="484217" y="1774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059524" y="2574066"/>
        <a:ext cx="24210" cy="24210"/>
      </dsp:txXfrm>
    </dsp:sp>
    <dsp:sp modelId="{EAEF971E-8032-45E6-998A-B753B3191455}">
      <dsp:nvSpPr>
        <dsp:cNvPr id="0" name=""/>
        <dsp:cNvSpPr/>
      </dsp:nvSpPr>
      <dsp:spPr>
        <a:xfrm>
          <a:off x="1277928" y="1462400"/>
          <a:ext cx="1602661" cy="16026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Expert</a:t>
          </a:r>
        </a:p>
      </dsp:txBody>
      <dsp:txXfrm>
        <a:off x="1512632" y="1697104"/>
        <a:ext cx="1133253" cy="11332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09B5C-A100-4132-A7B1-3CE82BD8BD62}">
      <dsp:nvSpPr>
        <dsp:cNvPr id="0" name=""/>
        <dsp:cNvSpPr/>
      </dsp:nvSpPr>
      <dsp:spPr>
        <a:xfrm>
          <a:off x="0" y="454762"/>
          <a:ext cx="10463719" cy="1216800"/>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ysClr val="window" lastClr="FFFFFF"/>
              </a:solidFill>
              <a:latin typeface="Century Gothic" panose="020B0502020202020204" pitchFamily="34" charset="0"/>
              <a:ea typeface="+mn-ea"/>
              <a:cs typeface="+mn-cs"/>
            </a:rPr>
            <a:t>Legitimate power</a:t>
          </a:r>
        </a:p>
      </dsp:txBody>
      <dsp:txXfrm>
        <a:off x="59399" y="514161"/>
        <a:ext cx="10344921" cy="1098002"/>
      </dsp:txXfrm>
    </dsp:sp>
    <dsp:sp modelId="{4F2C129B-6838-4E78-9E91-4BD0A5B6EDD6}">
      <dsp:nvSpPr>
        <dsp:cNvPr id="0" name=""/>
        <dsp:cNvSpPr/>
      </dsp:nvSpPr>
      <dsp:spPr>
        <a:xfrm>
          <a:off x="0" y="1671562"/>
          <a:ext cx="10463719"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2223" tIns="13970" rIns="78232" bIns="13970" numCol="1" spcCol="1270" anchor="t" anchorCtr="0">
          <a:noAutofit/>
        </a:bodyPr>
        <a:lstStyle/>
        <a:p>
          <a:pPr marL="57150" lvl="1" indent="-57150" algn="l" defTabSz="488950">
            <a:lnSpc>
              <a:spcPct val="90000"/>
            </a:lnSpc>
            <a:spcBef>
              <a:spcPct val="0"/>
            </a:spcBef>
            <a:spcAft>
              <a:spcPct val="20000"/>
            </a:spcAft>
            <a:buChar char="•"/>
          </a:pPr>
          <a:r>
            <a:rPr lang="en-GB" sz="1100" kern="1200" dirty="0">
              <a:solidFill>
                <a:sysClr val="windowText" lastClr="000000">
                  <a:hueOff val="0"/>
                  <a:satOff val="0"/>
                  <a:lumOff val="0"/>
                  <a:alphaOff val="0"/>
                </a:sysClr>
              </a:solidFill>
              <a:latin typeface="Century Gothic" panose="020B0502020202020204" pitchFamily="34" charset="0"/>
              <a:ea typeface="+mn-ea"/>
              <a:cs typeface="+mn-cs"/>
            </a:rPr>
            <a:t>Legitmate power is the same as authority</a:t>
          </a:r>
        </a:p>
        <a:p>
          <a:pPr marL="57150" lvl="1" indent="-57150" algn="l" defTabSz="488950">
            <a:lnSpc>
              <a:spcPct val="90000"/>
            </a:lnSpc>
            <a:spcBef>
              <a:spcPct val="0"/>
            </a:spcBef>
            <a:spcAft>
              <a:spcPct val="20000"/>
            </a:spcAft>
            <a:buChar char="•"/>
          </a:pPr>
          <a:r>
            <a:rPr lang="en-GB" sz="1100" kern="1200" dirty="0">
              <a:solidFill>
                <a:sysClr val="windowText" lastClr="000000">
                  <a:hueOff val="0"/>
                  <a:satOff val="0"/>
                  <a:lumOff val="0"/>
                  <a:alphaOff val="0"/>
                </a:sysClr>
              </a:solidFill>
              <a:latin typeface="Century Gothic" panose="020B0502020202020204" pitchFamily="34" charset="0"/>
              <a:ea typeface="+mn-ea"/>
              <a:cs typeface="+mn-cs"/>
            </a:rPr>
            <a:t>Legitmate power comes from the power that a leader has because of their position in the organisation</a:t>
          </a:r>
        </a:p>
        <a:p>
          <a:pPr marL="57150" lvl="1" indent="-57150" algn="l" defTabSz="488950">
            <a:lnSpc>
              <a:spcPct val="90000"/>
            </a:lnSpc>
            <a:spcBef>
              <a:spcPct val="0"/>
            </a:spcBef>
            <a:spcAft>
              <a:spcPct val="20000"/>
            </a:spcAft>
            <a:buChar char="•"/>
          </a:pPr>
          <a:r>
            <a:rPr lang="en-GB" sz="1100" kern="1200" dirty="0">
              <a:solidFill>
                <a:sysClr val="windowText" lastClr="000000">
                  <a:hueOff val="0"/>
                  <a:satOff val="0"/>
                  <a:lumOff val="0"/>
                  <a:alphaOff val="0"/>
                </a:sysClr>
              </a:solidFill>
              <a:latin typeface="Century Gothic" panose="020B0502020202020204" pitchFamily="34" charset="0"/>
              <a:ea typeface="+mn-ea"/>
              <a:cs typeface="+mn-cs"/>
            </a:rPr>
            <a:t>People with legitmate power will often also have reward, coercive and / or expert power - but legitmate power is a wider concept than these</a:t>
          </a:r>
        </a:p>
        <a:p>
          <a:pPr marL="57150" lvl="1" indent="-57150" algn="l" defTabSz="488950">
            <a:lnSpc>
              <a:spcPct val="90000"/>
            </a:lnSpc>
            <a:spcBef>
              <a:spcPct val="0"/>
            </a:spcBef>
            <a:spcAft>
              <a:spcPct val="20000"/>
            </a:spcAft>
            <a:buChar char="•"/>
          </a:pPr>
          <a:r>
            <a:rPr lang="en-GB" sz="1100" kern="1200" dirty="0">
              <a:solidFill>
                <a:sysClr val="windowText" lastClr="000000">
                  <a:hueOff val="0"/>
                  <a:satOff val="0"/>
                  <a:lumOff val="0"/>
                  <a:alphaOff val="0"/>
                </a:sysClr>
              </a:solidFill>
              <a:latin typeface="Century Gothic" panose="020B0502020202020204" pitchFamily="34" charset="0"/>
              <a:ea typeface="+mn-ea"/>
              <a:cs typeface="+mn-cs"/>
            </a:rPr>
            <a:t>To understand legitmate power, think about how, if a policeman or the boss of your company tells you to do something, you are likely to do it.  </a:t>
          </a:r>
        </a:p>
      </dsp:txBody>
      <dsp:txXfrm>
        <a:off x="0" y="1671562"/>
        <a:ext cx="10463719" cy="1076400"/>
      </dsp:txXfrm>
    </dsp:sp>
    <dsp:sp modelId="{1A607D2F-E8B9-4C80-827B-992B11ADC770}">
      <dsp:nvSpPr>
        <dsp:cNvPr id="0" name=""/>
        <dsp:cNvSpPr/>
      </dsp:nvSpPr>
      <dsp:spPr>
        <a:xfrm>
          <a:off x="0" y="2747962"/>
          <a:ext cx="10463719" cy="1216800"/>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ysClr val="window" lastClr="FFFFFF"/>
              </a:solidFill>
              <a:latin typeface="Century Gothic" panose="020B0502020202020204" pitchFamily="34" charset="0"/>
              <a:ea typeface="+mn-ea"/>
              <a:cs typeface="+mn-cs"/>
            </a:rPr>
            <a:t>Coercive power</a:t>
          </a:r>
        </a:p>
      </dsp:txBody>
      <dsp:txXfrm>
        <a:off x="59399" y="2807361"/>
        <a:ext cx="10344921" cy="1098002"/>
      </dsp:txXfrm>
    </dsp:sp>
    <dsp:sp modelId="{ADFBA2A1-BB4B-4A69-B306-48987D6361FC}">
      <dsp:nvSpPr>
        <dsp:cNvPr id="0" name=""/>
        <dsp:cNvSpPr/>
      </dsp:nvSpPr>
      <dsp:spPr>
        <a:xfrm>
          <a:off x="0" y="3964762"/>
          <a:ext cx="10463719"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2223" tIns="13970" rIns="78232" bIns="13970" numCol="1" spcCol="1270" anchor="t" anchorCtr="0">
          <a:noAutofit/>
        </a:bodyPr>
        <a:lstStyle/>
        <a:p>
          <a:pPr marL="57150" lvl="1" indent="-57150" algn="l" defTabSz="488950">
            <a:lnSpc>
              <a:spcPct val="90000"/>
            </a:lnSpc>
            <a:spcBef>
              <a:spcPct val="0"/>
            </a:spcBef>
            <a:spcAft>
              <a:spcPct val="20000"/>
            </a:spcAft>
            <a:buChar char="•"/>
          </a:pPr>
          <a:r>
            <a:rPr lang="en-GB" sz="1100" kern="1200" dirty="0">
              <a:solidFill>
                <a:sysClr val="windowText" lastClr="000000">
                  <a:hueOff val="0"/>
                  <a:satOff val="0"/>
                  <a:lumOff val="0"/>
                  <a:alphaOff val="0"/>
                </a:sysClr>
              </a:solidFill>
              <a:latin typeface="Century Gothic" panose="020B0502020202020204" pitchFamily="34" charset="0"/>
              <a:ea typeface="+mn-ea"/>
              <a:cs typeface="+mn-cs"/>
            </a:rPr>
            <a:t>Coercive power is the power leaders have to control, manipulate or punish </a:t>
          </a:r>
        </a:p>
        <a:p>
          <a:pPr marL="57150" lvl="1" indent="-57150" algn="l" defTabSz="488950">
            <a:lnSpc>
              <a:spcPct val="90000"/>
            </a:lnSpc>
            <a:spcBef>
              <a:spcPct val="0"/>
            </a:spcBef>
            <a:spcAft>
              <a:spcPct val="20000"/>
            </a:spcAft>
            <a:buChar char="•"/>
          </a:pPr>
          <a:r>
            <a:rPr lang="en-GB" sz="1100" kern="1200" dirty="0">
              <a:solidFill>
                <a:sysClr val="windowText" lastClr="000000">
                  <a:hueOff val="0"/>
                  <a:satOff val="0"/>
                  <a:lumOff val="0"/>
                  <a:alphaOff val="0"/>
                </a:sysClr>
              </a:solidFill>
              <a:latin typeface="Century Gothic" panose="020B0502020202020204" pitchFamily="34" charset="0"/>
              <a:ea typeface="+mn-ea"/>
              <a:cs typeface="+mn-cs"/>
            </a:rPr>
            <a:t>Leaders in formal managerial positions  have coercive power, because they can punish you for not doing as they ask</a:t>
          </a:r>
        </a:p>
        <a:p>
          <a:pPr marL="57150" lvl="1" indent="-57150" algn="l" defTabSz="488950">
            <a:lnSpc>
              <a:spcPct val="90000"/>
            </a:lnSpc>
            <a:spcBef>
              <a:spcPct val="0"/>
            </a:spcBef>
            <a:spcAft>
              <a:spcPct val="20000"/>
            </a:spcAft>
            <a:buChar char="•"/>
          </a:pPr>
          <a:r>
            <a:rPr lang="en-GB" sz="1100" kern="1200" dirty="0">
              <a:solidFill>
                <a:sysClr val="windowText" lastClr="000000">
                  <a:hueOff val="0"/>
                  <a:satOff val="0"/>
                  <a:lumOff val="0"/>
                  <a:alphaOff val="0"/>
                </a:sysClr>
              </a:solidFill>
              <a:latin typeface="Century Gothic" panose="020B0502020202020204" pitchFamily="34" charset="0"/>
              <a:ea typeface="+mn-ea"/>
              <a:cs typeface="+mn-cs"/>
            </a:rPr>
            <a:t>To understand coercive power, think about how your line manager at work can decide to give you the most unpleasant jobs, or demote or sack you</a:t>
          </a:r>
        </a:p>
      </dsp:txBody>
      <dsp:txXfrm>
        <a:off x="0" y="3964762"/>
        <a:ext cx="10463719" cy="10764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17C1B-F8ED-4C56-B0B4-78FDF9FEAB14}" type="datetimeFigureOut">
              <a:rPr lang="en-GB" smtClean="0"/>
              <a:t>09/04/2021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7649D2-8ACC-4030-97F7-F414D617EAD5}" type="slidenum">
              <a:rPr lang="en-GB" smtClean="0"/>
              <a:t>‹#›</a:t>
            </a:fld>
            <a:endParaRPr lang="en-GB" dirty="0"/>
          </a:p>
        </p:txBody>
      </p:sp>
    </p:spTree>
    <p:extLst>
      <p:ext uri="{BB962C8B-B14F-4D97-AF65-F5344CB8AC3E}">
        <p14:creationId xmlns:p14="http://schemas.microsoft.com/office/powerpoint/2010/main" val="638459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2</a:t>
            </a:fld>
            <a:endParaRPr lang="en-GB" dirty="0"/>
          </a:p>
        </p:txBody>
      </p:sp>
    </p:spTree>
    <p:extLst>
      <p:ext uri="{BB962C8B-B14F-4D97-AF65-F5344CB8AC3E}">
        <p14:creationId xmlns:p14="http://schemas.microsoft.com/office/powerpoint/2010/main" val="1823538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Crucially, as Rojek (2013) suggests, we must remember that events are not normally spontaneous or expressions of people power – they are well organised, often with motivations to persuade or even to manipulate the ‘market place’; the ownership of events rarely rests with the people, and whilst they might involve parts of society joining together to celebrate (e.g. the opening ceremony of the Olympic games) or to do good (e.g. the 2020 One World: together at Home concert or Live Aid in the 80s), they are underpinned by a hierarchical structure that is often designed to keep the people in their place.  </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15</a:t>
            </a:fld>
            <a:endParaRPr lang="en-GB" dirty="0"/>
          </a:p>
        </p:txBody>
      </p:sp>
    </p:spTree>
    <p:extLst>
      <p:ext uri="{BB962C8B-B14F-4D97-AF65-F5344CB8AC3E}">
        <p14:creationId xmlns:p14="http://schemas.microsoft.com/office/powerpoint/2010/main" val="1241895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It is important to note, however, that most events that have social responsibility or driving change as a core objective don’t make international news.  Many small-scale local events are created specifically to share knowledge, build communities and bring about change – examples include events that raise money to provide much needed equipment or buildings for the local community, or events that enable neighbours to share and learn about different cultural heritages. The power of these small local events to make significant differences to people’s lives should not be diminished, just because the number of people they impact is low.</a:t>
            </a:r>
          </a:p>
          <a:p>
            <a:pPr>
              <a:lnSpc>
                <a:spcPct val="150000"/>
              </a:lnSpc>
            </a:pPr>
            <a:br>
              <a:rPr lang="en-GB" sz="1800" dirty="0">
                <a:effectLst/>
                <a:latin typeface="Century Gothic" panose="020B0502020202020204" pitchFamily="34" charset="0"/>
                <a:ea typeface="Calibri" panose="020F0502020204030204" pitchFamily="34" charset="0"/>
                <a:cs typeface="Times New Roman" panose="02020603050405020304" pitchFamily="18" charset="0"/>
              </a:rPr>
            </a:br>
            <a:r>
              <a:rPr lang="en-GB" sz="1800" dirty="0">
                <a:effectLst/>
                <a:latin typeface="Century Gothic" panose="020B0502020202020204" pitchFamily="34" charset="0"/>
                <a:ea typeface="Calibri" panose="020F0502020204030204" pitchFamily="34" charset="0"/>
                <a:cs typeface="Times New Roman" panose="02020603050405020304" pitchFamily="18" charset="0"/>
              </a:rPr>
              <a:t>So, events can become platforms for key issues and they have the power to amplify voices that are frequently not heard.  This then is one of the most important powers of events – events as social change agents.  This concept is discussed in more detail in chapter 9.</a:t>
            </a:r>
          </a:p>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18</a:t>
            </a:fld>
            <a:endParaRPr lang="en-GB" dirty="0"/>
          </a:p>
        </p:txBody>
      </p:sp>
    </p:spTree>
    <p:extLst>
      <p:ext uri="{BB962C8B-B14F-4D97-AF65-F5344CB8AC3E}">
        <p14:creationId xmlns:p14="http://schemas.microsoft.com/office/powerpoint/2010/main" val="3745212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200"/>
              </a:spcBef>
            </a:pPr>
            <a:r>
              <a:rPr lang="en-GB" sz="1800" b="1" dirty="0">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 </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A criticism of many of the conceptualisations of leadership is that they tend to focus on the positive nature of leadership and ignore the issues of power, influence and domination (Bolden 2011). This really is a key criticism, because when you think about it, how can leadership be untangled from the power dynamics that occur within and around it? Despite the rise in viewing leadership as an influence process, as charted in chapters 3,4 &amp; 5 of this book, leadership in events is still often attributed to those in formal positions of power – by that I mean those in managerial positions, who have the power to make decisions about their followers working lives and even – at the extreme end – decide to terminate people’s employment.   Critics such as Bolden (2011), Alvesson and Spicer (2012) argue that when leadership is the preserve of those in managerial positions, then the dynamics of who holds the power in the relationships are always unequal, and it is impossible to overcome these inequalities, because one person is always in a stronger position than the other.  </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This is certainly a concern for event management and the related sectors such as destination management organisations which, because of the dynamic, fast paced nature of the work, often rely on team members accepting leadership from those who aren’t in formal leadership positions.  This chapter therefore gives the reader a brief overview on the power of leaders in events, and an insight into both the benefits and issues of that power. </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A second level of concern is also leadership within the events community - who is it that brings people and organisations together? What does it take to achieve effective collaboration among events and between events and other key stakeholders? This might be a matter of individual leaders taking charge, but equally it could be that leadership emerges from specific network dynamics. </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6</a:t>
            </a:fld>
            <a:endParaRPr lang="en-GB" dirty="0"/>
          </a:p>
        </p:txBody>
      </p:sp>
    </p:spTree>
    <p:extLst>
      <p:ext uri="{BB962C8B-B14F-4D97-AF65-F5344CB8AC3E}">
        <p14:creationId xmlns:p14="http://schemas.microsoft.com/office/powerpoint/2010/main" val="1475437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00"/>
              </a:spcAft>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Leaders must exercise their power carefully because power is simply the right to provide leadership.  As Warren Bennis famously suggests, ‘leadership is the wise use of power. Power is the capacity to translate intention into reality and sustain it.’ (Note: this citation is widely attributed to Bennis, but there is no original source data. Be careful if you reuse this quotation in your assignments!)</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Therefore, following this line of thinking, event leaders have power over a multitude of situations at work.  That doesn’t necessarily mean that they </a:t>
            </a:r>
            <a:r>
              <a:rPr lang="en-GB" sz="1800" i="1" dirty="0">
                <a:effectLst/>
                <a:latin typeface="Century Gothic" panose="020B0502020202020204" pitchFamily="34" charset="0"/>
                <a:ea typeface="Calibri" panose="020F0502020204030204" pitchFamily="34" charset="0"/>
                <a:cs typeface="Times New Roman" panose="02020603050405020304" pitchFamily="18" charset="0"/>
              </a:rPr>
              <a:t>should </a:t>
            </a:r>
            <a:r>
              <a:rPr lang="en-GB" sz="1800" dirty="0">
                <a:effectLst/>
                <a:latin typeface="Century Gothic" panose="020B0502020202020204" pitchFamily="34" charset="0"/>
                <a:ea typeface="Calibri" panose="020F0502020204030204" pitchFamily="34" charset="0"/>
                <a:cs typeface="Times New Roman" panose="02020603050405020304" pitchFamily="18" charset="0"/>
              </a:rPr>
              <a:t>use power over the people they lead – good leaders will not need to display their power in order to get results, instead they will empower others.  But of course, bad leaders exist, and many will misuse their power.</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7</a:t>
            </a:fld>
            <a:endParaRPr lang="en-GB" dirty="0"/>
          </a:p>
        </p:txBody>
      </p:sp>
    </p:spTree>
    <p:extLst>
      <p:ext uri="{BB962C8B-B14F-4D97-AF65-F5344CB8AC3E}">
        <p14:creationId xmlns:p14="http://schemas.microsoft.com/office/powerpoint/2010/main" val="1944581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entury Gothic" panose="020B0502020202020204" pitchFamily="34" charset="0"/>
                <a:ea typeface="Calibri" panose="020F0502020204030204" pitchFamily="34" charset="0"/>
                <a:cs typeface="Times New Roman" panose="02020603050405020304" pitchFamily="18" charset="0"/>
              </a:rPr>
              <a:t>But what do we mean by the power of leaders? In many ways, it is simple – power is the capacity or potential to influence (Northouse, 2013).  Those in formal leadership positions have the power to make a range of decisions that will impact on the people who work for them.  For example, (see slide)</a:t>
            </a:r>
          </a:p>
          <a:p>
            <a:endParaRPr lang="en-GB" sz="1800" dirty="0">
              <a:effectLst/>
              <a:latin typeface="Century Gothic" panose="020B0502020202020204" pitchFamily="34" charset="0"/>
              <a:cs typeface="Times New Roman" panose="02020603050405020304" pitchFamily="18" charset="0"/>
            </a:endParaRPr>
          </a:p>
          <a:p>
            <a:r>
              <a:rPr lang="en-GB" sz="1800" dirty="0">
                <a:effectLst/>
                <a:latin typeface="Century Gothic" panose="020B0502020202020204" pitchFamily="34" charset="0"/>
                <a:ea typeface="Calibri" panose="020F0502020204030204" pitchFamily="34" charset="0"/>
                <a:cs typeface="Times New Roman" panose="02020603050405020304" pitchFamily="18" charset="0"/>
              </a:rPr>
              <a:t>And all of these decisions have power attached to them – for those affected by them, the outcomes can be positive or negative.  But there are many different types of power, and given the interconnectedness of power and leadership, it is important we understand what they are. </a:t>
            </a:r>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8</a:t>
            </a:fld>
            <a:endParaRPr lang="en-GB" dirty="0"/>
          </a:p>
        </p:txBody>
      </p:sp>
    </p:spTree>
    <p:extLst>
      <p:ext uri="{BB962C8B-B14F-4D97-AF65-F5344CB8AC3E}">
        <p14:creationId xmlns:p14="http://schemas.microsoft.com/office/powerpoint/2010/main" val="3135427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entury Gothic" panose="020B0502020202020204" pitchFamily="34" charset="0"/>
                <a:ea typeface="Calibri" panose="020F0502020204030204" pitchFamily="34" charset="0"/>
                <a:cs typeface="Times New Roman" panose="02020603050405020304" pitchFamily="18" charset="0"/>
              </a:rPr>
              <a:t>Type of power, adapted from Northouse (2015)</a:t>
            </a:r>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10</a:t>
            </a:fld>
            <a:endParaRPr lang="en-GB" dirty="0"/>
          </a:p>
        </p:txBody>
      </p:sp>
    </p:spTree>
    <p:extLst>
      <p:ext uri="{BB962C8B-B14F-4D97-AF65-F5344CB8AC3E}">
        <p14:creationId xmlns:p14="http://schemas.microsoft.com/office/powerpoint/2010/main" val="3346685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entury Gothic" panose="020B0502020202020204" pitchFamily="34" charset="0"/>
                <a:ea typeface="Calibri" panose="020F0502020204030204" pitchFamily="34" charset="0"/>
                <a:cs typeface="Times New Roman" panose="02020603050405020304" pitchFamily="18" charset="0"/>
              </a:rPr>
              <a:t>Type of power, adapted from Northouse (2015)</a:t>
            </a:r>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11</a:t>
            </a:fld>
            <a:endParaRPr lang="en-GB" dirty="0"/>
          </a:p>
        </p:txBody>
      </p:sp>
    </p:spTree>
    <p:extLst>
      <p:ext uri="{BB962C8B-B14F-4D97-AF65-F5344CB8AC3E}">
        <p14:creationId xmlns:p14="http://schemas.microsoft.com/office/powerpoint/2010/main" val="2913277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Unlike other industries such as banking or manufacturing the output of the event community is based on the consumption of an experience (Pine and Gilmore 1999) – what  people pay for, or sign up to, isn’t a tangible product and nothing can be taken away (Pernecky 2015). This intangibility means that perceived consumer experiences are central to a successful event – but it also creates significant challenges in shaping experiences that create a lasting legacy, or changes to consumer thinking and behaviour - which are integral to successful outcomes.  Similarly, experiences are also temporary in nature  - they are planned for, staged and then they disappear - this is true even of recurring event experiences (Bladen, Kennell, Abson and Wilde, 2018). This temporality results in inevitable and ever-growing pressure to deliver - there is only one chance to get things right, and mistakes in planning or delivery are very difficult to rectify when the experience is underway (Van der Wagen 2006; Bowdin, Allen et al. 2011). And, because the work is often geared towards one particular point in time – that of the experience delivery – there is an associated, and increased, risk of job insecurity and poor working conditions, for example very long and unsocial hours (Evans, 2015).  This then leads to the key issue of power – that ever-growing pressure, which culminates in that ‘it has to be alright on the night’ feeling, means that decisions need to get made quickly, and those that have the power to make the decisions are therefore looked to as leaders (whether they want to be or not). Ultimately during the live delivery of an event, there is usually one person with whom all the decisions rest and power is therefore enshrined in the role – what they decide to do is what will happen.</a:t>
            </a:r>
          </a:p>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12</a:t>
            </a:fld>
            <a:endParaRPr lang="en-GB" dirty="0"/>
          </a:p>
        </p:txBody>
      </p:sp>
    </p:spTree>
    <p:extLst>
      <p:ext uri="{BB962C8B-B14F-4D97-AF65-F5344CB8AC3E}">
        <p14:creationId xmlns:p14="http://schemas.microsoft.com/office/powerpoint/2010/main" val="4098120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dirty="0">
                <a:effectLst/>
                <a:latin typeface="Century Gothic" panose="020B0502020202020204" pitchFamily="34" charset="0"/>
                <a:ea typeface="Calibri" panose="020F0502020204030204" pitchFamily="34" charset="0"/>
                <a:cs typeface="Times New Roman" panose="02020603050405020304" pitchFamily="18" charset="0"/>
              </a:rPr>
              <a:t>Note to instructors – you could also discuss here the difficulties with access to power, and the problems this causes in terms of diversity and the exclusion or ‘othering’ of voices.  This is covered in the book in chapter 8, as follows:</a:t>
            </a:r>
            <a:endParaRPr lang="en-GB" sz="18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13</a:t>
            </a:fld>
            <a:endParaRPr lang="en-GB" dirty="0"/>
          </a:p>
        </p:txBody>
      </p:sp>
    </p:spTree>
    <p:extLst>
      <p:ext uri="{BB962C8B-B14F-4D97-AF65-F5344CB8AC3E}">
        <p14:creationId xmlns:p14="http://schemas.microsoft.com/office/powerpoint/2010/main" val="1157774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Another concern is also the lack of diversity, inclusion and representation at events themselves.  In a piece of research conducted in 2020, the Event Manger Blog looked at 150 events to determine how diverse the speaker panels really were. They found that between 35-40% of events they looked at didn’t have one black speaker and, if that was widened out to include BIPOC (black, indigenous and other people of colour) and female representation, the overall picture is still really poor.  And this is problematic, because events are platforms and many believe they have a duty of care to provide space for all, or at least a level playing field for diverse voices. And of course, there is huge value in not just ensuring that all areas of event communities are represented but also because diversity means a greater richness in knowledge and experience and leads to a much more interesting event.</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50000"/>
              </a:lnSpc>
            </a:pPr>
            <a:r>
              <a:rPr lang="en-GB" sz="1800" dirty="0">
                <a:effectLst/>
                <a:latin typeface="Century Gothic" panose="020B0502020202020204" pitchFamily="34" charset="0"/>
                <a:ea typeface="Calibri" panose="020F0502020204030204" pitchFamily="34" charset="0"/>
                <a:cs typeface="Calibri" panose="020F0502020204030204" pitchFamily="34" charset="0"/>
              </a:rPr>
              <a:t>As I have already made clear, little is known about leadership and power within the event community – however, when we look at leadership research in general, it becomes clear that the exclusion of ‘different’ voices limits participation in leadership and that power has a clear influence on relationships at work and in access to event spaces and event platforms. </a:t>
            </a:r>
            <a:endParaRPr lang="en-GB" sz="18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14</a:t>
            </a:fld>
            <a:endParaRPr lang="en-GB" dirty="0"/>
          </a:p>
        </p:txBody>
      </p:sp>
    </p:spTree>
    <p:extLst>
      <p:ext uri="{BB962C8B-B14F-4D97-AF65-F5344CB8AC3E}">
        <p14:creationId xmlns:p14="http://schemas.microsoft.com/office/powerpoint/2010/main" val="4093814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81F60AE1-C35C-483A-8936-589BBB6C1CD8}" type="datetime1">
              <a:rPr lang="en-US" smtClean="0"/>
              <a:t>4/9/2021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r>
              <a:rPr lang="en-GB" dirty="0"/>
              <a:t>Event Leadership by Dr Emma Abson</a:t>
            </a:r>
            <a:endParaRPr lang="en-US" dirty="0"/>
          </a:p>
        </p:txBody>
      </p:sp>
      <p:sp>
        <p:nvSpPr>
          <p:cNvPr id="22" name="Slide Number Placeholder 21"/>
          <p:cNvSpPr>
            <a:spLocks noGrp="1"/>
          </p:cNvSpPr>
          <p:nvPr>
            <p:ph type="sldNum" sz="quarter" idx="12"/>
          </p:nvPr>
        </p:nvSpPr>
        <p:spPr>
          <a:xfrm>
            <a:off x="8606920" y="5177408"/>
            <a:ext cx="1955980" cy="228600"/>
          </a:xfrm>
          <a:prstGeom prst="rect">
            <a:avLst/>
          </a:prstGeo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041780-519B-4F69-AB10-C47A20EBF073}" type="datetime1">
              <a:rPr lang="en-US" smtClean="0"/>
              <a:t>4/9/2021</a:t>
            </a:fld>
            <a:endParaRPr lang="en-US" dirty="0"/>
          </a:p>
        </p:txBody>
      </p:sp>
      <p:sp>
        <p:nvSpPr>
          <p:cNvPr id="5" name="Footer Placeholder 4"/>
          <p:cNvSpPr>
            <a:spLocks noGrp="1"/>
          </p:cNvSpPr>
          <p:nvPr>
            <p:ph type="ftr" sz="quarter" idx="11"/>
          </p:nvPr>
        </p:nvSpPr>
        <p:spPr/>
        <p:txBody>
          <a:bodyPr/>
          <a:lstStyle/>
          <a:p>
            <a:r>
              <a:rPr lang="en-GB" dirty="0"/>
              <a:t>Event Leadership by Dr Emma Abson</a:t>
            </a:r>
            <a:endParaRPr lang="en-US" dirty="0"/>
          </a:p>
        </p:txBody>
      </p:sp>
      <p:sp>
        <p:nvSpPr>
          <p:cNvPr id="6" name="Slide Number Placeholder 5"/>
          <p:cNvSpPr>
            <a:spLocks noGrp="1"/>
          </p:cNvSpPr>
          <p:nvPr>
            <p:ph type="sldNum" sz="quarter" idx="12"/>
          </p:nvPr>
        </p:nvSpPr>
        <p:spPr>
          <a:xfrm>
            <a:off x="10287000" y="6035040"/>
            <a:ext cx="838200" cy="365760"/>
          </a:xfrm>
          <a:prstGeom prst="rect">
            <a:avLst/>
          </a:prstGeo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0BEFAB46-A50A-40A4-B9AA-52F44C37DAA7}" type="datetime1">
              <a:rPr lang="en-US" smtClean="0"/>
              <a:t>4/9/2021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r>
              <a:rPr lang="en-GB" dirty="0"/>
              <a:t>Event Leadership by Dr Emma Abson</a:t>
            </a:r>
            <a:endParaRPr lang="en-US" dirty="0"/>
          </a:p>
        </p:txBody>
      </p:sp>
      <p:sp>
        <p:nvSpPr>
          <p:cNvPr id="6" name="Slide Number Placeholder 5"/>
          <p:cNvSpPr>
            <a:spLocks noGrp="1"/>
          </p:cNvSpPr>
          <p:nvPr>
            <p:ph type="sldNum" sz="quarter" idx="12"/>
          </p:nvPr>
        </p:nvSpPr>
        <p:spPr>
          <a:xfrm>
            <a:off x="8604504" y="5177408"/>
            <a:ext cx="1958339" cy="228600"/>
          </a:xfrm>
          <a:prstGeom prst="rect">
            <a:avLst/>
          </a:prstGeo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69931D-436E-40FC-9F33-A96081580F03}" type="datetime1">
              <a:rPr lang="en-US" smtClean="0"/>
              <a:t>4/9/2021</a:t>
            </a:fld>
            <a:endParaRPr lang="en-US" dirty="0"/>
          </a:p>
        </p:txBody>
      </p:sp>
      <p:sp>
        <p:nvSpPr>
          <p:cNvPr id="6" name="Footer Placeholder 5"/>
          <p:cNvSpPr>
            <a:spLocks noGrp="1"/>
          </p:cNvSpPr>
          <p:nvPr>
            <p:ph type="ftr" sz="quarter" idx="11"/>
          </p:nvPr>
        </p:nvSpPr>
        <p:spPr/>
        <p:txBody>
          <a:bodyPr/>
          <a:lstStyle/>
          <a:p>
            <a:r>
              <a:rPr lang="en-GB" dirty="0"/>
              <a:t>Event Leadership : Theory and methods for event management and tourism</a:t>
            </a:r>
          </a:p>
          <a:p>
            <a:r>
              <a:rPr lang="en-GB" dirty="0"/>
              <a:t>© Emma Abson. Goodfellow Publishers Ltd. All rights reserved 2021</a:t>
            </a:r>
          </a:p>
          <a:p>
            <a:endParaRPr lang="en-US" dirty="0"/>
          </a:p>
        </p:txBody>
      </p:sp>
      <p:sp>
        <p:nvSpPr>
          <p:cNvPr id="7" name="Slide Number Placeholder 6"/>
          <p:cNvSpPr>
            <a:spLocks noGrp="1"/>
          </p:cNvSpPr>
          <p:nvPr>
            <p:ph type="sldNum" sz="quarter" idx="12"/>
          </p:nvPr>
        </p:nvSpPr>
        <p:spPr>
          <a:xfrm>
            <a:off x="10287000" y="6035040"/>
            <a:ext cx="838200" cy="365760"/>
          </a:xfrm>
          <a:prstGeom prst="rect">
            <a:avLst/>
          </a:prstGeom>
        </p:spPr>
        <p:txBody>
          <a:bodyPr/>
          <a:lstStyle/>
          <a:p>
            <a:fld id="{34B7E4EF-A1BD-40F4-AB7B-04F084DD991D}" type="slidenum">
              <a:rPr lang="en-US" smtClean="0"/>
              <a:t>‹#›</a:t>
            </a:fld>
            <a:endParaRPr lang="en-US" dirty="0"/>
          </a:p>
        </p:txBody>
      </p:sp>
      <p:pic>
        <p:nvPicPr>
          <p:cNvPr id="9" name="Picture 8" descr="A picture containing drawing&#10;&#10;Description automatically generated">
            <a:extLst>
              <a:ext uri="{FF2B5EF4-FFF2-40B4-BE49-F238E27FC236}">
                <a16:creationId xmlns:a16="http://schemas.microsoft.com/office/drawing/2014/main" id="{A9FED412-8F85-49EE-A97D-752A37BAA1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7317" y="6008057"/>
            <a:ext cx="407883" cy="392743"/>
          </a:xfrm>
          <a:prstGeom prst="rect">
            <a:avLst/>
          </a:prstGeom>
        </p:spPr>
      </p:pic>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72A99B-7CE2-49CA-B5C3-5B434BB0B62E}" type="datetime1">
              <a:rPr lang="en-US" smtClean="0"/>
              <a:t>4/9/2021</a:t>
            </a:fld>
            <a:endParaRPr lang="en-US" dirty="0"/>
          </a:p>
        </p:txBody>
      </p:sp>
      <p:sp>
        <p:nvSpPr>
          <p:cNvPr id="8" name="Footer Placeholder 7"/>
          <p:cNvSpPr>
            <a:spLocks noGrp="1"/>
          </p:cNvSpPr>
          <p:nvPr>
            <p:ph type="ftr" sz="quarter" idx="11"/>
          </p:nvPr>
        </p:nvSpPr>
        <p:spPr/>
        <p:txBody>
          <a:bodyPr/>
          <a:lstStyle/>
          <a:p>
            <a:r>
              <a:rPr lang="en-GB" dirty="0"/>
              <a:t>Event Leadership by Dr Emma Abson</a:t>
            </a:r>
            <a:endParaRPr lang="en-US" dirty="0"/>
          </a:p>
        </p:txBody>
      </p:sp>
      <p:sp>
        <p:nvSpPr>
          <p:cNvPr id="9" name="Slide Number Placeholder 8"/>
          <p:cNvSpPr>
            <a:spLocks noGrp="1"/>
          </p:cNvSpPr>
          <p:nvPr>
            <p:ph type="sldNum" sz="quarter" idx="12"/>
          </p:nvPr>
        </p:nvSpPr>
        <p:spPr>
          <a:xfrm>
            <a:off x="10287000" y="6035040"/>
            <a:ext cx="838200" cy="365760"/>
          </a:xfrm>
          <a:prstGeom prst="rect">
            <a:avLst/>
          </a:prstGeo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ED2FE5-550E-4D0D-9AF3-45646144D574}" type="datetime1">
              <a:rPr lang="en-US" smtClean="0"/>
              <a:t>4/9/2021</a:t>
            </a:fld>
            <a:endParaRPr lang="en-US" dirty="0"/>
          </a:p>
        </p:txBody>
      </p:sp>
      <p:sp>
        <p:nvSpPr>
          <p:cNvPr id="4" name="Footer Placeholder 3"/>
          <p:cNvSpPr>
            <a:spLocks noGrp="1"/>
          </p:cNvSpPr>
          <p:nvPr>
            <p:ph type="ftr" sz="quarter" idx="11"/>
          </p:nvPr>
        </p:nvSpPr>
        <p:spPr/>
        <p:txBody>
          <a:bodyPr/>
          <a:lstStyle/>
          <a:p>
            <a:r>
              <a:rPr lang="en-GB" dirty="0"/>
              <a:t>Event Leadership by Dr Emma Abson</a:t>
            </a:r>
            <a:endParaRPr lang="en-US" dirty="0"/>
          </a:p>
        </p:txBody>
      </p:sp>
      <p:sp>
        <p:nvSpPr>
          <p:cNvPr id="5" name="Slide Number Placeholder 4"/>
          <p:cNvSpPr>
            <a:spLocks noGrp="1"/>
          </p:cNvSpPr>
          <p:nvPr>
            <p:ph type="sldNum" sz="quarter" idx="12"/>
          </p:nvPr>
        </p:nvSpPr>
        <p:spPr>
          <a:xfrm>
            <a:off x="10287000" y="6035040"/>
            <a:ext cx="838200" cy="365760"/>
          </a:xfrm>
          <a:prstGeom prst="rect">
            <a:avLst/>
          </a:prstGeo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417CE0-4731-4876-9E40-4F9CBD4309F4}" type="datetime1">
              <a:rPr lang="en-US" smtClean="0"/>
              <a:t>4/9/2021</a:t>
            </a:fld>
            <a:endParaRPr lang="en-US" dirty="0"/>
          </a:p>
        </p:txBody>
      </p:sp>
      <p:sp>
        <p:nvSpPr>
          <p:cNvPr id="3" name="Footer Placeholder 2"/>
          <p:cNvSpPr>
            <a:spLocks noGrp="1"/>
          </p:cNvSpPr>
          <p:nvPr>
            <p:ph type="ftr" sz="quarter" idx="11"/>
          </p:nvPr>
        </p:nvSpPr>
        <p:spPr/>
        <p:txBody>
          <a:bodyPr/>
          <a:lstStyle/>
          <a:p>
            <a:r>
              <a:rPr lang="en-GB" dirty="0"/>
              <a:t>Event Leadership by Dr Emma Abson</a:t>
            </a:r>
            <a:endParaRPr lang="en-US" dirty="0"/>
          </a:p>
        </p:txBody>
      </p:sp>
      <p:sp>
        <p:nvSpPr>
          <p:cNvPr id="4" name="Slide Number Placeholder 3"/>
          <p:cNvSpPr>
            <a:spLocks noGrp="1"/>
          </p:cNvSpPr>
          <p:nvPr>
            <p:ph type="sldNum" sz="quarter" idx="12"/>
          </p:nvPr>
        </p:nvSpPr>
        <p:spPr>
          <a:xfrm>
            <a:off x="10287000" y="6035040"/>
            <a:ext cx="838200" cy="365760"/>
          </a:xfrm>
          <a:prstGeom prst="rect">
            <a:avLst/>
          </a:prstGeo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831E89A3-1030-4065-A368-9827D1B3FC3E}" type="datetime1">
              <a:rPr lang="en-US" smtClean="0"/>
              <a:t>4/9/2021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r>
              <a:rPr lang="en-GB" dirty="0"/>
              <a:t>Event Leadership by Dr Emma Abson</a:t>
            </a:r>
            <a:endParaRPr lang="en-US" dirty="0"/>
          </a:p>
        </p:txBody>
      </p:sp>
      <p:sp>
        <p:nvSpPr>
          <p:cNvPr id="11" name="Slide Number Placeholder 10"/>
          <p:cNvSpPr>
            <a:spLocks noGrp="1"/>
          </p:cNvSpPr>
          <p:nvPr>
            <p:ph type="sldNum" sz="quarter" idx="12"/>
          </p:nvPr>
        </p:nvSpPr>
        <p:spPr>
          <a:xfrm>
            <a:off x="10396728" y="6035040"/>
            <a:ext cx="1223435" cy="365760"/>
          </a:xfrm>
          <a:prstGeom prst="rect">
            <a:avLst/>
          </a:prstGeo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B47D6E85-2647-45A4-90E4-50F0C257B89C}" type="datetime1">
              <a:rPr lang="en-US" smtClean="0"/>
              <a:t>4/9/2021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r>
              <a:rPr lang="en-GB" dirty="0"/>
              <a:t>Event Leadership by Dr Emma Abson</a:t>
            </a:r>
            <a:endParaRPr lang="en-US" dirty="0"/>
          </a:p>
        </p:txBody>
      </p:sp>
      <p:sp>
        <p:nvSpPr>
          <p:cNvPr id="7" name="Slide Number Placeholder 6"/>
          <p:cNvSpPr>
            <a:spLocks noGrp="1"/>
          </p:cNvSpPr>
          <p:nvPr>
            <p:ph type="sldNum" sz="quarter" idx="12"/>
          </p:nvPr>
        </p:nvSpPr>
        <p:spPr>
          <a:xfrm>
            <a:off x="10396728" y="6035040"/>
            <a:ext cx="1225296" cy="365760"/>
          </a:xfrm>
          <a:prstGeom prst="rect">
            <a:avLst/>
          </a:prstGeo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656FCC88-777E-429C-BF0E-8F8C401AF703}" type="datetime1">
              <a:rPr lang="en-US" smtClean="0"/>
              <a:t>4/9/2021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r>
              <a:rPr lang="en-GB" dirty="0"/>
              <a:t>Event Leadership by Dr Emma Abson © Emma Abson. Published by Goodfellow Publishers  </a:t>
            </a:r>
          </a:p>
          <a:p>
            <a:r>
              <a:rPr lang="en-GB" dirty="0"/>
              <a:t>All rights reserved 2021</a:t>
            </a:r>
          </a:p>
          <a:p>
            <a:endParaRPr lang="en-US" dirty="0"/>
          </a:p>
        </p:txBody>
      </p:sp>
      <p:pic>
        <p:nvPicPr>
          <p:cNvPr id="16" name="Picture 15">
            <a:extLst>
              <a:ext uri="{FF2B5EF4-FFF2-40B4-BE49-F238E27FC236}">
                <a16:creationId xmlns:a16="http://schemas.microsoft.com/office/drawing/2014/main" id="{B69AC63F-7A8F-4588-9B66-73344F25C6E1}"/>
              </a:ext>
            </a:extLst>
          </p:cNvPr>
          <p:cNvPicPr>
            <a:picLocks noChangeAspect="1"/>
          </p:cNvPicPr>
          <p:nvPr userDrawn="1"/>
        </p:nvPicPr>
        <p:blipFill>
          <a:blip r:embed="rId11"/>
          <a:stretch>
            <a:fillRect/>
          </a:stretch>
        </p:blipFill>
        <p:spPr>
          <a:xfrm>
            <a:off x="11193767" y="5893961"/>
            <a:ext cx="609653" cy="585267"/>
          </a:xfrm>
          <a:prstGeom prst="rect">
            <a:avLst/>
          </a:prstGeom>
        </p:spPr>
      </p:pic>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a:bodyPr>
          <a:lstStyle/>
          <a:p>
            <a:r>
              <a:rPr lang="en-US" sz="2800" dirty="0">
                <a:solidFill>
                  <a:schemeClr val="tx1"/>
                </a:solidFill>
              </a:rPr>
              <a:t>Event leadership</a:t>
            </a:r>
            <a:br>
              <a:rPr lang="en-US" sz="2800" dirty="0">
                <a:solidFill>
                  <a:schemeClr val="tx1"/>
                </a:solidFill>
              </a:rPr>
            </a:br>
            <a:br>
              <a:rPr lang="en-US" sz="2800" dirty="0">
                <a:solidFill>
                  <a:schemeClr val="tx1"/>
                </a:solidFill>
              </a:rPr>
            </a:br>
            <a:r>
              <a:rPr lang="en-US" sz="1800" dirty="0">
                <a:solidFill>
                  <a:schemeClr val="tx1"/>
                </a:solidFill>
              </a:rPr>
              <a:t>theory and practice for Event management and event tourism	</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a:bodyPr>
          <a:lstStyle/>
          <a:p>
            <a:pPr>
              <a:spcAft>
                <a:spcPts val="600"/>
              </a:spcAft>
            </a:pPr>
            <a:r>
              <a:rPr lang="en-US" dirty="0">
                <a:solidFill>
                  <a:schemeClr val="tx1"/>
                </a:solidFill>
              </a:rPr>
              <a:t>Dr Emma Abson</a:t>
            </a:r>
          </a:p>
        </p:txBody>
      </p:sp>
      <p:sp>
        <p:nvSpPr>
          <p:cNvPr id="4" name="Footer Placeholder 3">
            <a:extLst>
              <a:ext uri="{FF2B5EF4-FFF2-40B4-BE49-F238E27FC236}">
                <a16:creationId xmlns:a16="http://schemas.microsoft.com/office/drawing/2014/main" id="{8BA3013B-4C7C-4B56-A0F3-3BFCDD0519D4}"/>
              </a:ext>
            </a:extLst>
          </p:cNvPr>
          <p:cNvSpPr>
            <a:spLocks noGrp="1"/>
          </p:cNvSpPr>
          <p:nvPr>
            <p:ph type="ftr" sz="quarter" idx="11"/>
          </p:nvPr>
        </p:nvSpPr>
        <p:spPr/>
        <p:txBody>
          <a:bodyPr/>
          <a:lstStyle/>
          <a:p>
            <a:r>
              <a:rPr lang="en-GB" dirty="0"/>
              <a:t>Event Leadership by Dr Emma Abson</a:t>
            </a:r>
            <a:endParaRPr lang="en-US" dirty="0"/>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F509ABF-CF3D-4A78-821D-15800DBD4CBB}"/>
              </a:ext>
            </a:extLst>
          </p:cNvPr>
          <p:cNvSpPr>
            <a:spLocks noGrp="1"/>
          </p:cNvSpPr>
          <p:nvPr>
            <p:ph type="ftr" sz="quarter" idx="11"/>
          </p:nvPr>
        </p:nvSpPr>
        <p:spPr/>
        <p:txBody>
          <a:bodyPr/>
          <a:lstStyle/>
          <a:p>
            <a:r>
              <a:rPr lang="en-GB" dirty="0"/>
              <a:t>Event Leadership by Dr Emma Abson</a:t>
            </a:r>
            <a:endParaRPr lang="en-US" dirty="0"/>
          </a:p>
        </p:txBody>
      </p:sp>
      <p:graphicFrame>
        <p:nvGraphicFramePr>
          <p:cNvPr id="5" name="Content Placeholder 4">
            <a:extLst>
              <a:ext uri="{FF2B5EF4-FFF2-40B4-BE49-F238E27FC236}">
                <a16:creationId xmlns:a16="http://schemas.microsoft.com/office/drawing/2014/main" id="{B4BCC082-69AF-4222-A981-00D669267809}"/>
              </a:ext>
            </a:extLst>
          </p:cNvPr>
          <p:cNvGraphicFramePr>
            <a:graphicFrameLocks noGrp="1"/>
          </p:cNvGraphicFramePr>
          <p:nvPr>
            <p:ph idx="1"/>
            <p:extLst>
              <p:ext uri="{D42A27DB-BD31-4B8C-83A1-F6EECF244321}">
                <p14:modId xmlns:p14="http://schemas.microsoft.com/office/powerpoint/2010/main" val="1850513477"/>
              </p:ext>
            </p:extLst>
          </p:nvPr>
        </p:nvGraphicFramePr>
        <p:xfrm>
          <a:off x="661481" y="457200"/>
          <a:ext cx="10463719" cy="5495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769796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F509ABF-CF3D-4A78-821D-15800DBD4CBB}"/>
              </a:ext>
            </a:extLst>
          </p:cNvPr>
          <p:cNvSpPr>
            <a:spLocks noGrp="1"/>
          </p:cNvSpPr>
          <p:nvPr>
            <p:ph type="ftr" sz="quarter" idx="11"/>
          </p:nvPr>
        </p:nvSpPr>
        <p:spPr>
          <a:xfrm>
            <a:off x="1057656" y="6272632"/>
            <a:ext cx="5816600" cy="365760"/>
          </a:xfrm>
        </p:spPr>
        <p:txBody>
          <a:bodyPr/>
          <a:lstStyle/>
          <a:p>
            <a:r>
              <a:rPr lang="en-GB" dirty="0"/>
              <a:t>Event Leadership by Dr Emma Abson</a:t>
            </a:r>
            <a:endParaRPr lang="en-US" dirty="0"/>
          </a:p>
        </p:txBody>
      </p:sp>
      <p:grpSp>
        <p:nvGrpSpPr>
          <p:cNvPr id="12" name="Group 11">
            <a:extLst>
              <a:ext uri="{FF2B5EF4-FFF2-40B4-BE49-F238E27FC236}">
                <a16:creationId xmlns:a16="http://schemas.microsoft.com/office/drawing/2014/main" id="{DDD6D7DC-957B-4984-A8AA-57C129E4B17D}"/>
              </a:ext>
            </a:extLst>
          </p:cNvPr>
          <p:cNvGrpSpPr/>
          <p:nvPr/>
        </p:nvGrpSpPr>
        <p:grpSpPr>
          <a:xfrm>
            <a:off x="486383" y="464572"/>
            <a:ext cx="10638817" cy="5481180"/>
            <a:chOff x="486383" y="464572"/>
            <a:chExt cx="10638817" cy="5481180"/>
          </a:xfrm>
        </p:grpSpPr>
        <p:sp>
          <p:nvSpPr>
            <p:cNvPr id="13" name="Freeform: Shape 12">
              <a:extLst>
                <a:ext uri="{FF2B5EF4-FFF2-40B4-BE49-F238E27FC236}">
                  <a16:creationId xmlns:a16="http://schemas.microsoft.com/office/drawing/2014/main" id="{281A046A-97F6-4008-8693-F014F9616448}"/>
                </a:ext>
              </a:extLst>
            </p:cNvPr>
            <p:cNvSpPr/>
            <p:nvPr/>
          </p:nvSpPr>
          <p:spPr>
            <a:xfrm>
              <a:off x="661481" y="464572"/>
              <a:ext cx="10463719" cy="692640"/>
            </a:xfrm>
            <a:custGeom>
              <a:avLst/>
              <a:gdLst>
                <a:gd name="connsiteX0" fmla="*/ 0 w 10463719"/>
                <a:gd name="connsiteY0" fmla="*/ 115442 h 692640"/>
                <a:gd name="connsiteX1" fmla="*/ 115442 w 10463719"/>
                <a:gd name="connsiteY1" fmla="*/ 0 h 692640"/>
                <a:gd name="connsiteX2" fmla="*/ 10348277 w 10463719"/>
                <a:gd name="connsiteY2" fmla="*/ 0 h 692640"/>
                <a:gd name="connsiteX3" fmla="*/ 10463719 w 10463719"/>
                <a:gd name="connsiteY3" fmla="*/ 115442 h 692640"/>
                <a:gd name="connsiteX4" fmla="*/ 10463719 w 10463719"/>
                <a:gd name="connsiteY4" fmla="*/ 577198 h 692640"/>
                <a:gd name="connsiteX5" fmla="*/ 10348277 w 10463719"/>
                <a:gd name="connsiteY5" fmla="*/ 692640 h 692640"/>
                <a:gd name="connsiteX6" fmla="*/ 115442 w 10463719"/>
                <a:gd name="connsiteY6" fmla="*/ 692640 h 692640"/>
                <a:gd name="connsiteX7" fmla="*/ 0 w 10463719"/>
                <a:gd name="connsiteY7" fmla="*/ 577198 h 692640"/>
                <a:gd name="connsiteX8" fmla="*/ 0 w 10463719"/>
                <a:gd name="connsiteY8" fmla="*/ 115442 h 69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3719" h="692640">
                  <a:moveTo>
                    <a:pt x="0" y="115442"/>
                  </a:moveTo>
                  <a:cubicBezTo>
                    <a:pt x="0" y="51685"/>
                    <a:pt x="51685" y="0"/>
                    <a:pt x="115442" y="0"/>
                  </a:cubicBezTo>
                  <a:lnTo>
                    <a:pt x="10348277" y="0"/>
                  </a:lnTo>
                  <a:cubicBezTo>
                    <a:pt x="10412034" y="0"/>
                    <a:pt x="10463719" y="51685"/>
                    <a:pt x="10463719" y="115442"/>
                  </a:cubicBezTo>
                  <a:lnTo>
                    <a:pt x="10463719" y="577198"/>
                  </a:lnTo>
                  <a:cubicBezTo>
                    <a:pt x="10463719" y="640955"/>
                    <a:pt x="10412034" y="692640"/>
                    <a:pt x="10348277" y="692640"/>
                  </a:cubicBezTo>
                  <a:lnTo>
                    <a:pt x="115442" y="692640"/>
                  </a:lnTo>
                  <a:cubicBezTo>
                    <a:pt x="51685" y="692640"/>
                    <a:pt x="0" y="640955"/>
                    <a:pt x="0" y="577198"/>
                  </a:cubicBezTo>
                  <a:lnTo>
                    <a:pt x="0" y="115442"/>
                  </a:lnTo>
                  <a:close/>
                </a:path>
              </a:pathLst>
            </a:custGeom>
            <a:noFill/>
            <a:ln>
              <a:noFill/>
            </a:ln>
            <a:effectLst/>
          </p:spPr>
          <p:style>
            <a:lnRef idx="2">
              <a:scrgbClr r="0" g="0" b="0"/>
            </a:lnRef>
            <a:fillRef idx="1">
              <a:scrgbClr r="0" g="0" b="0"/>
            </a:fillRef>
            <a:effectRef idx="0">
              <a:scrgbClr r="0" g="0" b="0"/>
            </a:effectRef>
            <a:fontRef idx="minor">
              <a:schemeClr val="lt1"/>
            </a:fontRef>
          </p:style>
          <p:txBody>
            <a:bodyPr spcFirstLastPara="0" vert="horz" wrap="square" lIns="75722" tIns="75722" rIns="75722" bIns="75722" numCol="1" spcCol="1270" anchor="ctr" anchorCtr="0">
              <a:noAutofit/>
            </a:bodyPr>
            <a:lstStyle/>
            <a:p>
              <a:pPr marL="0" lvl="0" indent="0" algn="l" defTabSz="488950">
                <a:lnSpc>
                  <a:spcPct val="90000"/>
                </a:lnSpc>
                <a:spcBef>
                  <a:spcPct val="0"/>
                </a:spcBef>
                <a:spcAft>
                  <a:spcPct val="35000"/>
                </a:spcAft>
                <a:buNone/>
              </a:pPr>
              <a:endParaRPr lang="en-GB" sz="1100" kern="1200" dirty="0">
                <a:solidFill>
                  <a:sysClr val="windowText" lastClr="000000">
                    <a:hueOff val="0"/>
                    <a:satOff val="0"/>
                    <a:lumOff val="0"/>
                    <a:alphaOff val="0"/>
                  </a:sysClr>
                </a:solidFill>
                <a:latin typeface="Century Gothic" panose="020B0502020202020204" pitchFamily="34" charset="0"/>
                <a:ea typeface="+mn-ea"/>
                <a:cs typeface="+mn-cs"/>
              </a:endParaRPr>
            </a:p>
          </p:txBody>
        </p:sp>
        <p:sp>
          <p:nvSpPr>
            <p:cNvPr id="14" name="Freeform: Shape 13">
              <a:extLst>
                <a:ext uri="{FF2B5EF4-FFF2-40B4-BE49-F238E27FC236}">
                  <a16:creationId xmlns:a16="http://schemas.microsoft.com/office/drawing/2014/main" id="{58BC6074-725C-4C4D-803A-B99D1C3F804D}"/>
                </a:ext>
              </a:extLst>
            </p:cNvPr>
            <p:cNvSpPr/>
            <p:nvPr/>
          </p:nvSpPr>
          <p:spPr>
            <a:xfrm>
              <a:off x="661481" y="464572"/>
              <a:ext cx="10463719" cy="799200"/>
            </a:xfrm>
            <a:custGeom>
              <a:avLst/>
              <a:gdLst>
                <a:gd name="connsiteX0" fmla="*/ 0 w 10463719"/>
                <a:gd name="connsiteY0" fmla="*/ 115442 h 692640"/>
                <a:gd name="connsiteX1" fmla="*/ 115442 w 10463719"/>
                <a:gd name="connsiteY1" fmla="*/ 0 h 692640"/>
                <a:gd name="connsiteX2" fmla="*/ 10348277 w 10463719"/>
                <a:gd name="connsiteY2" fmla="*/ 0 h 692640"/>
                <a:gd name="connsiteX3" fmla="*/ 10463719 w 10463719"/>
                <a:gd name="connsiteY3" fmla="*/ 115442 h 692640"/>
                <a:gd name="connsiteX4" fmla="*/ 10463719 w 10463719"/>
                <a:gd name="connsiteY4" fmla="*/ 577198 h 692640"/>
                <a:gd name="connsiteX5" fmla="*/ 10348277 w 10463719"/>
                <a:gd name="connsiteY5" fmla="*/ 692640 h 692640"/>
                <a:gd name="connsiteX6" fmla="*/ 115442 w 10463719"/>
                <a:gd name="connsiteY6" fmla="*/ 692640 h 692640"/>
                <a:gd name="connsiteX7" fmla="*/ 0 w 10463719"/>
                <a:gd name="connsiteY7" fmla="*/ 577198 h 692640"/>
                <a:gd name="connsiteX8" fmla="*/ 0 w 10463719"/>
                <a:gd name="connsiteY8" fmla="*/ 115442 h 69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3719" h="692640">
                  <a:moveTo>
                    <a:pt x="0" y="115442"/>
                  </a:moveTo>
                  <a:cubicBezTo>
                    <a:pt x="0" y="51685"/>
                    <a:pt x="51685" y="0"/>
                    <a:pt x="115442" y="0"/>
                  </a:cubicBezTo>
                  <a:lnTo>
                    <a:pt x="10348277" y="0"/>
                  </a:lnTo>
                  <a:cubicBezTo>
                    <a:pt x="10412034" y="0"/>
                    <a:pt x="10463719" y="51685"/>
                    <a:pt x="10463719" y="115442"/>
                  </a:cubicBezTo>
                  <a:lnTo>
                    <a:pt x="10463719" y="577198"/>
                  </a:lnTo>
                  <a:cubicBezTo>
                    <a:pt x="10463719" y="640955"/>
                    <a:pt x="10412034" y="692640"/>
                    <a:pt x="10348277" y="692640"/>
                  </a:cubicBezTo>
                  <a:lnTo>
                    <a:pt x="115442" y="692640"/>
                  </a:lnTo>
                  <a:cubicBezTo>
                    <a:pt x="51685" y="692640"/>
                    <a:pt x="0" y="640955"/>
                    <a:pt x="0" y="577198"/>
                  </a:cubicBezTo>
                  <a:lnTo>
                    <a:pt x="0" y="115442"/>
                  </a:lnTo>
                  <a:close/>
                </a:path>
              </a:pathLst>
            </a:cu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75722" tIns="75722" rIns="75722" bIns="75722" numCol="1" spcCol="1270" anchor="ctr" anchorCtr="0">
              <a:noAutofit/>
            </a:bodyPr>
            <a:lstStyle/>
            <a:p>
              <a:pPr marL="0" lvl="0" indent="0" algn="l" defTabSz="488950">
                <a:lnSpc>
                  <a:spcPct val="90000"/>
                </a:lnSpc>
                <a:spcBef>
                  <a:spcPct val="0"/>
                </a:spcBef>
                <a:spcAft>
                  <a:spcPct val="35000"/>
                </a:spcAft>
                <a:buNone/>
              </a:pPr>
              <a:r>
                <a:rPr lang="en-GB" sz="1400" kern="1200" dirty="0">
                  <a:solidFill>
                    <a:sysClr val="window" lastClr="FFFFFF"/>
                  </a:solidFill>
                  <a:latin typeface="Century Gothic" panose="020B0502020202020204" pitchFamily="34" charset="0"/>
                  <a:ea typeface="+mn-ea"/>
                  <a:cs typeface="+mn-cs"/>
                </a:rPr>
                <a:t>Reward power</a:t>
              </a:r>
            </a:p>
          </p:txBody>
        </p:sp>
        <p:sp>
          <p:nvSpPr>
            <p:cNvPr id="15" name="Freeform: Shape 14">
              <a:extLst>
                <a:ext uri="{FF2B5EF4-FFF2-40B4-BE49-F238E27FC236}">
                  <a16:creationId xmlns:a16="http://schemas.microsoft.com/office/drawing/2014/main" id="{C2C30052-02C4-4413-882F-F266A5F458EE}"/>
                </a:ext>
              </a:extLst>
            </p:cNvPr>
            <p:cNvSpPr/>
            <p:nvPr/>
          </p:nvSpPr>
          <p:spPr>
            <a:xfrm>
              <a:off x="486383" y="1246500"/>
              <a:ext cx="10638817" cy="1437517"/>
            </a:xfrm>
            <a:custGeom>
              <a:avLst/>
              <a:gdLst>
                <a:gd name="connsiteX0" fmla="*/ 0 w 10463719"/>
                <a:gd name="connsiteY0" fmla="*/ 0 h 727605"/>
                <a:gd name="connsiteX1" fmla="*/ 10463719 w 10463719"/>
                <a:gd name="connsiteY1" fmla="*/ 0 h 727605"/>
                <a:gd name="connsiteX2" fmla="*/ 10463719 w 10463719"/>
                <a:gd name="connsiteY2" fmla="*/ 727605 h 727605"/>
                <a:gd name="connsiteX3" fmla="*/ 0 w 10463719"/>
                <a:gd name="connsiteY3" fmla="*/ 727605 h 727605"/>
                <a:gd name="connsiteX4" fmla="*/ 0 w 10463719"/>
                <a:gd name="connsiteY4" fmla="*/ 0 h 727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3719" h="727605">
                  <a:moveTo>
                    <a:pt x="0" y="0"/>
                  </a:moveTo>
                  <a:lnTo>
                    <a:pt x="10463719" y="0"/>
                  </a:lnTo>
                  <a:lnTo>
                    <a:pt x="10463719" y="727605"/>
                  </a:lnTo>
                  <a:lnTo>
                    <a:pt x="0" y="72760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32223" tIns="13970" rIns="78232" bIns="13970" numCol="1" spcCol="1270" anchor="t" anchorCtr="0">
              <a:noAutofit/>
            </a:bodyPr>
            <a:lstStyle/>
            <a:p>
              <a:pPr marL="57150" lvl="1" indent="-57150" algn="l" defTabSz="488950">
                <a:lnSpc>
                  <a:spcPct val="90000"/>
                </a:lnSpc>
                <a:spcBef>
                  <a:spcPct val="0"/>
                </a:spcBef>
                <a:spcAft>
                  <a:spcPct val="20000"/>
                </a:spcAft>
                <a:buChar char="•"/>
              </a:pPr>
              <a:r>
                <a:rPr lang="en-GB" sz="1400" kern="1200" dirty="0">
                  <a:solidFill>
                    <a:sysClr val="windowText" lastClr="000000">
                      <a:hueOff val="0"/>
                      <a:satOff val="0"/>
                      <a:lumOff val="0"/>
                      <a:alphaOff val="0"/>
                    </a:sysClr>
                  </a:solidFill>
                  <a:latin typeface="Century Gothic" panose="020B0502020202020204" pitchFamily="34" charset="0"/>
                  <a:ea typeface="+mn-ea"/>
                  <a:cs typeface="+mn-cs"/>
                </a:rPr>
                <a:t>Reward power is the power to give benefits or rewards </a:t>
              </a:r>
            </a:p>
            <a:p>
              <a:pPr marL="57150" lvl="1" indent="-57150" algn="l" defTabSz="488950">
                <a:lnSpc>
                  <a:spcPct val="90000"/>
                </a:lnSpc>
                <a:spcBef>
                  <a:spcPct val="0"/>
                </a:spcBef>
                <a:spcAft>
                  <a:spcPct val="20000"/>
                </a:spcAft>
                <a:buChar char="•"/>
              </a:pPr>
              <a:r>
                <a:rPr lang="en-GB" sz="1400" kern="1200" dirty="0">
                  <a:solidFill>
                    <a:sysClr val="windowText" lastClr="000000">
                      <a:hueOff val="0"/>
                      <a:satOff val="0"/>
                      <a:lumOff val="0"/>
                      <a:alphaOff val="0"/>
                    </a:sysClr>
                  </a:solidFill>
                  <a:latin typeface="Century Gothic" panose="020B0502020202020204" pitchFamily="34" charset="0"/>
                  <a:ea typeface="+mn-ea"/>
                  <a:cs typeface="+mn-cs"/>
                </a:rPr>
                <a:t>Rewards can be financial, or emotional or motivational - basically anything the person values can act as a reward</a:t>
              </a:r>
            </a:p>
            <a:p>
              <a:pPr marL="57150" lvl="1" indent="-57150" algn="l" defTabSz="488950">
                <a:lnSpc>
                  <a:spcPct val="90000"/>
                </a:lnSpc>
                <a:spcBef>
                  <a:spcPct val="0"/>
                </a:spcBef>
                <a:spcAft>
                  <a:spcPct val="20000"/>
                </a:spcAft>
                <a:buChar char="•"/>
              </a:pPr>
              <a:r>
                <a:rPr lang="en-GB" sz="1400" kern="1200" dirty="0">
                  <a:solidFill>
                    <a:sysClr val="windowText" lastClr="000000">
                      <a:hueOff val="0"/>
                      <a:satOff val="0"/>
                      <a:lumOff val="0"/>
                      <a:alphaOff val="0"/>
                    </a:sysClr>
                  </a:solidFill>
                  <a:latin typeface="Century Gothic" panose="020B0502020202020204" pitchFamily="34" charset="0"/>
                  <a:ea typeface="+mn-ea"/>
                  <a:cs typeface="+mn-cs"/>
                </a:rPr>
                <a:t>To understand reward power, think about how you feel when someone in a leadership positions praises you for doing a good job.  Or consider how it feels to get a bonus because of your hard work</a:t>
              </a:r>
              <a:r>
                <a:rPr lang="en-GB" sz="1100" kern="1200" dirty="0">
                  <a:solidFill>
                    <a:sysClr val="windowText" lastClr="000000">
                      <a:hueOff val="0"/>
                      <a:satOff val="0"/>
                      <a:lumOff val="0"/>
                      <a:alphaOff val="0"/>
                    </a:sysClr>
                  </a:solidFill>
                  <a:latin typeface="Century Gothic" panose="020B0502020202020204" pitchFamily="34" charset="0"/>
                  <a:ea typeface="+mn-ea"/>
                  <a:cs typeface="+mn-cs"/>
                </a:rPr>
                <a:t>!</a:t>
              </a:r>
            </a:p>
          </p:txBody>
        </p:sp>
        <p:sp>
          <p:nvSpPr>
            <p:cNvPr id="16" name="Freeform: Shape 15">
              <a:extLst>
                <a:ext uri="{FF2B5EF4-FFF2-40B4-BE49-F238E27FC236}">
                  <a16:creationId xmlns:a16="http://schemas.microsoft.com/office/drawing/2014/main" id="{B567BD00-5030-427E-B654-37FCF163EFCB}"/>
                </a:ext>
              </a:extLst>
            </p:cNvPr>
            <p:cNvSpPr/>
            <p:nvPr/>
          </p:nvSpPr>
          <p:spPr>
            <a:xfrm>
              <a:off x="661481" y="2293053"/>
              <a:ext cx="10463719" cy="692640"/>
            </a:xfrm>
            <a:custGeom>
              <a:avLst/>
              <a:gdLst>
                <a:gd name="connsiteX0" fmla="*/ 0 w 10463719"/>
                <a:gd name="connsiteY0" fmla="*/ 115442 h 692640"/>
                <a:gd name="connsiteX1" fmla="*/ 115442 w 10463719"/>
                <a:gd name="connsiteY1" fmla="*/ 0 h 692640"/>
                <a:gd name="connsiteX2" fmla="*/ 10348277 w 10463719"/>
                <a:gd name="connsiteY2" fmla="*/ 0 h 692640"/>
                <a:gd name="connsiteX3" fmla="*/ 10463719 w 10463719"/>
                <a:gd name="connsiteY3" fmla="*/ 115442 h 692640"/>
                <a:gd name="connsiteX4" fmla="*/ 10463719 w 10463719"/>
                <a:gd name="connsiteY4" fmla="*/ 577198 h 692640"/>
                <a:gd name="connsiteX5" fmla="*/ 10348277 w 10463719"/>
                <a:gd name="connsiteY5" fmla="*/ 692640 h 692640"/>
                <a:gd name="connsiteX6" fmla="*/ 115442 w 10463719"/>
                <a:gd name="connsiteY6" fmla="*/ 692640 h 692640"/>
                <a:gd name="connsiteX7" fmla="*/ 0 w 10463719"/>
                <a:gd name="connsiteY7" fmla="*/ 577198 h 692640"/>
                <a:gd name="connsiteX8" fmla="*/ 0 w 10463719"/>
                <a:gd name="connsiteY8" fmla="*/ 115442 h 69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3719" h="692640">
                  <a:moveTo>
                    <a:pt x="0" y="115442"/>
                  </a:moveTo>
                  <a:cubicBezTo>
                    <a:pt x="0" y="51685"/>
                    <a:pt x="51685" y="0"/>
                    <a:pt x="115442" y="0"/>
                  </a:cubicBezTo>
                  <a:lnTo>
                    <a:pt x="10348277" y="0"/>
                  </a:lnTo>
                  <a:cubicBezTo>
                    <a:pt x="10412034" y="0"/>
                    <a:pt x="10463719" y="51685"/>
                    <a:pt x="10463719" y="115442"/>
                  </a:cubicBezTo>
                  <a:lnTo>
                    <a:pt x="10463719" y="577198"/>
                  </a:lnTo>
                  <a:cubicBezTo>
                    <a:pt x="10463719" y="640955"/>
                    <a:pt x="10412034" y="692640"/>
                    <a:pt x="10348277" y="692640"/>
                  </a:cubicBezTo>
                  <a:lnTo>
                    <a:pt x="115442" y="692640"/>
                  </a:lnTo>
                  <a:cubicBezTo>
                    <a:pt x="51685" y="692640"/>
                    <a:pt x="0" y="640955"/>
                    <a:pt x="0" y="577198"/>
                  </a:cubicBezTo>
                  <a:lnTo>
                    <a:pt x="0" y="115442"/>
                  </a:lnTo>
                  <a:close/>
                </a:path>
              </a:pathLst>
            </a:cu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75722" tIns="75722" rIns="75722" bIns="75722" numCol="1" spcCol="1270" anchor="ctr" anchorCtr="0">
              <a:noAutofit/>
            </a:bodyPr>
            <a:lstStyle/>
            <a:p>
              <a:pPr marL="0" lvl="0" indent="0" algn="l" defTabSz="488950">
                <a:lnSpc>
                  <a:spcPct val="90000"/>
                </a:lnSpc>
                <a:spcBef>
                  <a:spcPct val="0"/>
                </a:spcBef>
                <a:spcAft>
                  <a:spcPct val="35000"/>
                </a:spcAft>
                <a:buNone/>
              </a:pPr>
              <a:r>
                <a:rPr lang="en-GB" sz="1400" kern="1200" dirty="0">
                  <a:solidFill>
                    <a:sysClr val="window" lastClr="FFFFFF"/>
                  </a:solidFill>
                  <a:latin typeface="Century Gothic" panose="020B0502020202020204" pitchFamily="34" charset="0"/>
                  <a:ea typeface="+mn-ea"/>
                  <a:cs typeface="+mn-cs"/>
                </a:rPr>
                <a:t>Expert power	</a:t>
              </a:r>
            </a:p>
          </p:txBody>
        </p:sp>
        <p:sp>
          <p:nvSpPr>
            <p:cNvPr id="17" name="Freeform: Shape 16">
              <a:extLst>
                <a:ext uri="{FF2B5EF4-FFF2-40B4-BE49-F238E27FC236}">
                  <a16:creationId xmlns:a16="http://schemas.microsoft.com/office/drawing/2014/main" id="{B8EC1E4C-DD90-4A66-9663-4220737942F3}"/>
                </a:ext>
              </a:extLst>
            </p:cNvPr>
            <p:cNvSpPr/>
            <p:nvPr/>
          </p:nvSpPr>
          <p:spPr>
            <a:xfrm>
              <a:off x="661481" y="2985693"/>
              <a:ext cx="10463719" cy="1003684"/>
            </a:xfrm>
            <a:custGeom>
              <a:avLst/>
              <a:gdLst>
                <a:gd name="connsiteX0" fmla="*/ 0 w 10463719"/>
                <a:gd name="connsiteY0" fmla="*/ 0 h 612720"/>
                <a:gd name="connsiteX1" fmla="*/ 10463719 w 10463719"/>
                <a:gd name="connsiteY1" fmla="*/ 0 h 612720"/>
                <a:gd name="connsiteX2" fmla="*/ 10463719 w 10463719"/>
                <a:gd name="connsiteY2" fmla="*/ 612720 h 612720"/>
                <a:gd name="connsiteX3" fmla="*/ 0 w 10463719"/>
                <a:gd name="connsiteY3" fmla="*/ 612720 h 612720"/>
                <a:gd name="connsiteX4" fmla="*/ 0 w 10463719"/>
                <a:gd name="connsiteY4" fmla="*/ 0 h 612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3719" h="612720">
                  <a:moveTo>
                    <a:pt x="0" y="0"/>
                  </a:moveTo>
                  <a:lnTo>
                    <a:pt x="10463719" y="0"/>
                  </a:lnTo>
                  <a:lnTo>
                    <a:pt x="10463719" y="612720"/>
                  </a:lnTo>
                  <a:lnTo>
                    <a:pt x="0" y="612720"/>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32223" tIns="13970" rIns="78232" bIns="13970" numCol="1" spcCol="1270" anchor="t" anchorCtr="0">
              <a:noAutofit/>
            </a:bodyPr>
            <a:lstStyle/>
            <a:p>
              <a:pPr marL="57150" lvl="1" indent="-57150" algn="l" defTabSz="488950">
                <a:lnSpc>
                  <a:spcPct val="90000"/>
                </a:lnSpc>
                <a:spcBef>
                  <a:spcPct val="0"/>
                </a:spcBef>
                <a:spcAft>
                  <a:spcPct val="20000"/>
                </a:spcAft>
                <a:buChar char="•"/>
              </a:pPr>
              <a:r>
                <a:rPr lang="en-GB" sz="1400" kern="1200" dirty="0">
                  <a:solidFill>
                    <a:sysClr val="windowText" lastClr="000000">
                      <a:hueOff val="0"/>
                      <a:satOff val="0"/>
                      <a:lumOff val="0"/>
                      <a:alphaOff val="0"/>
                    </a:sysClr>
                  </a:solidFill>
                  <a:latin typeface="Century Gothic" panose="020B0502020202020204" pitchFamily="34" charset="0"/>
                  <a:ea typeface="+mn-ea"/>
                  <a:cs typeface="+mn-cs"/>
                </a:rPr>
                <a:t>Expert power is the power given to those who have expertise in a certain field.  </a:t>
              </a:r>
            </a:p>
            <a:p>
              <a:pPr marL="57150" lvl="1" indent="-57150" algn="l" defTabSz="488950">
                <a:lnSpc>
                  <a:spcPct val="90000"/>
                </a:lnSpc>
                <a:spcBef>
                  <a:spcPct val="0"/>
                </a:spcBef>
                <a:spcAft>
                  <a:spcPct val="20000"/>
                </a:spcAft>
                <a:buChar char="•"/>
              </a:pPr>
              <a:r>
                <a:rPr lang="en-GB" sz="1400" kern="1200" dirty="0">
                  <a:solidFill>
                    <a:sysClr val="windowText" lastClr="000000">
                      <a:hueOff val="0"/>
                      <a:satOff val="0"/>
                      <a:lumOff val="0"/>
                      <a:alphaOff val="0"/>
                    </a:sysClr>
                  </a:solidFill>
                  <a:latin typeface="Century Gothic" panose="020B0502020202020204" pitchFamily="34" charset="0"/>
                  <a:ea typeface="+mn-ea"/>
                  <a:cs typeface="+mn-cs"/>
                </a:rPr>
                <a:t>To understand expert power, think about how important the audio-visual technician is at an event.  You wouldn't be able to run your event well without them, and that means they hold power over you in terms of how well your event is run and one aspect of the quality of the event</a:t>
              </a:r>
            </a:p>
          </p:txBody>
        </p:sp>
        <p:sp>
          <p:nvSpPr>
            <p:cNvPr id="18" name="Freeform: Shape 17">
              <a:extLst>
                <a:ext uri="{FF2B5EF4-FFF2-40B4-BE49-F238E27FC236}">
                  <a16:creationId xmlns:a16="http://schemas.microsoft.com/office/drawing/2014/main" id="{E4770794-7860-4C4C-84BD-2531EA69AF0D}"/>
                </a:ext>
              </a:extLst>
            </p:cNvPr>
            <p:cNvSpPr/>
            <p:nvPr/>
          </p:nvSpPr>
          <p:spPr>
            <a:xfrm>
              <a:off x="661481" y="3989377"/>
              <a:ext cx="10463719" cy="692640"/>
            </a:xfrm>
            <a:custGeom>
              <a:avLst/>
              <a:gdLst>
                <a:gd name="connsiteX0" fmla="*/ 0 w 10463719"/>
                <a:gd name="connsiteY0" fmla="*/ 115442 h 692640"/>
                <a:gd name="connsiteX1" fmla="*/ 115442 w 10463719"/>
                <a:gd name="connsiteY1" fmla="*/ 0 h 692640"/>
                <a:gd name="connsiteX2" fmla="*/ 10348277 w 10463719"/>
                <a:gd name="connsiteY2" fmla="*/ 0 h 692640"/>
                <a:gd name="connsiteX3" fmla="*/ 10463719 w 10463719"/>
                <a:gd name="connsiteY3" fmla="*/ 115442 h 692640"/>
                <a:gd name="connsiteX4" fmla="*/ 10463719 w 10463719"/>
                <a:gd name="connsiteY4" fmla="*/ 577198 h 692640"/>
                <a:gd name="connsiteX5" fmla="*/ 10348277 w 10463719"/>
                <a:gd name="connsiteY5" fmla="*/ 692640 h 692640"/>
                <a:gd name="connsiteX6" fmla="*/ 115442 w 10463719"/>
                <a:gd name="connsiteY6" fmla="*/ 692640 h 692640"/>
                <a:gd name="connsiteX7" fmla="*/ 0 w 10463719"/>
                <a:gd name="connsiteY7" fmla="*/ 577198 h 692640"/>
                <a:gd name="connsiteX8" fmla="*/ 0 w 10463719"/>
                <a:gd name="connsiteY8" fmla="*/ 115442 h 69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3719" h="692640">
                  <a:moveTo>
                    <a:pt x="0" y="115442"/>
                  </a:moveTo>
                  <a:cubicBezTo>
                    <a:pt x="0" y="51685"/>
                    <a:pt x="51685" y="0"/>
                    <a:pt x="115442" y="0"/>
                  </a:cubicBezTo>
                  <a:lnTo>
                    <a:pt x="10348277" y="0"/>
                  </a:lnTo>
                  <a:cubicBezTo>
                    <a:pt x="10412034" y="0"/>
                    <a:pt x="10463719" y="51685"/>
                    <a:pt x="10463719" y="115442"/>
                  </a:cubicBezTo>
                  <a:lnTo>
                    <a:pt x="10463719" y="577198"/>
                  </a:lnTo>
                  <a:cubicBezTo>
                    <a:pt x="10463719" y="640955"/>
                    <a:pt x="10412034" y="692640"/>
                    <a:pt x="10348277" y="692640"/>
                  </a:cubicBezTo>
                  <a:lnTo>
                    <a:pt x="115442" y="692640"/>
                  </a:lnTo>
                  <a:cubicBezTo>
                    <a:pt x="51685" y="692640"/>
                    <a:pt x="0" y="640955"/>
                    <a:pt x="0" y="577198"/>
                  </a:cubicBezTo>
                  <a:lnTo>
                    <a:pt x="0" y="115442"/>
                  </a:lnTo>
                  <a:close/>
                </a:path>
              </a:pathLst>
            </a:cu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75722" tIns="75722" rIns="75722" bIns="75722" numCol="1" spcCol="1270" anchor="ctr" anchorCtr="0">
              <a:noAutofit/>
            </a:bodyPr>
            <a:lstStyle/>
            <a:p>
              <a:pPr marL="0" lvl="0" indent="0" algn="l" defTabSz="488950">
                <a:lnSpc>
                  <a:spcPct val="90000"/>
                </a:lnSpc>
                <a:spcBef>
                  <a:spcPct val="0"/>
                </a:spcBef>
                <a:spcAft>
                  <a:spcPct val="35000"/>
                </a:spcAft>
                <a:buNone/>
              </a:pPr>
              <a:r>
                <a:rPr lang="en-GB" sz="1400" kern="1200" dirty="0">
                  <a:solidFill>
                    <a:sysClr val="window" lastClr="FFFFFF"/>
                  </a:solidFill>
                  <a:latin typeface="Century Gothic" panose="020B0502020202020204" pitchFamily="34" charset="0"/>
                  <a:ea typeface="+mn-ea"/>
                  <a:cs typeface="+mn-cs"/>
                </a:rPr>
                <a:t>Referent power</a:t>
              </a:r>
            </a:p>
          </p:txBody>
        </p:sp>
        <p:sp>
          <p:nvSpPr>
            <p:cNvPr id="19" name="Freeform: Shape 18">
              <a:extLst>
                <a:ext uri="{FF2B5EF4-FFF2-40B4-BE49-F238E27FC236}">
                  <a16:creationId xmlns:a16="http://schemas.microsoft.com/office/drawing/2014/main" id="{D664EAA1-3E4C-456B-ABC2-7EF6E7F1686F}"/>
                </a:ext>
              </a:extLst>
            </p:cNvPr>
            <p:cNvSpPr/>
            <p:nvPr/>
          </p:nvSpPr>
          <p:spPr>
            <a:xfrm>
              <a:off x="661481" y="4682017"/>
              <a:ext cx="10463719" cy="1263735"/>
            </a:xfrm>
            <a:custGeom>
              <a:avLst/>
              <a:gdLst>
                <a:gd name="connsiteX0" fmla="*/ 0 w 10463719"/>
                <a:gd name="connsiteY0" fmla="*/ 0 h 1263735"/>
                <a:gd name="connsiteX1" fmla="*/ 10463719 w 10463719"/>
                <a:gd name="connsiteY1" fmla="*/ 0 h 1263735"/>
                <a:gd name="connsiteX2" fmla="*/ 10463719 w 10463719"/>
                <a:gd name="connsiteY2" fmla="*/ 1263735 h 1263735"/>
                <a:gd name="connsiteX3" fmla="*/ 0 w 10463719"/>
                <a:gd name="connsiteY3" fmla="*/ 1263735 h 1263735"/>
                <a:gd name="connsiteX4" fmla="*/ 0 w 10463719"/>
                <a:gd name="connsiteY4" fmla="*/ 0 h 1263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3719" h="1263735">
                  <a:moveTo>
                    <a:pt x="0" y="0"/>
                  </a:moveTo>
                  <a:lnTo>
                    <a:pt x="10463719" y="0"/>
                  </a:lnTo>
                  <a:lnTo>
                    <a:pt x="10463719" y="1263735"/>
                  </a:lnTo>
                  <a:lnTo>
                    <a:pt x="0" y="126373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32223" tIns="13970" rIns="78232" bIns="13970" numCol="1" spcCol="1270" anchor="t" anchorCtr="0">
              <a:noAutofit/>
            </a:bodyPr>
            <a:lstStyle/>
            <a:p>
              <a:pPr marL="57150" lvl="1" indent="-57150" algn="l" defTabSz="488950">
                <a:lnSpc>
                  <a:spcPct val="90000"/>
                </a:lnSpc>
                <a:spcBef>
                  <a:spcPct val="0"/>
                </a:spcBef>
                <a:spcAft>
                  <a:spcPct val="20000"/>
                </a:spcAft>
                <a:buChar char="•"/>
              </a:pPr>
              <a:r>
                <a:rPr lang="en-GB" sz="1400" kern="1200" dirty="0">
                  <a:solidFill>
                    <a:sysClr val="windowText" lastClr="000000">
                      <a:hueOff val="0"/>
                      <a:satOff val="0"/>
                      <a:lumOff val="0"/>
                      <a:alphaOff val="0"/>
                    </a:sysClr>
                  </a:solidFill>
                  <a:latin typeface="Century Gothic" panose="020B0502020202020204" pitchFamily="34" charset="0"/>
                  <a:ea typeface="+mn-ea"/>
                  <a:cs typeface="+mn-cs"/>
                </a:rPr>
                <a:t>Referent power is the power that comes from a leaders strong relationship skills</a:t>
              </a:r>
            </a:p>
            <a:p>
              <a:pPr marL="57150" lvl="1" indent="-57150" algn="l" defTabSz="488950">
                <a:lnSpc>
                  <a:spcPct val="90000"/>
                </a:lnSpc>
                <a:spcBef>
                  <a:spcPct val="0"/>
                </a:spcBef>
                <a:spcAft>
                  <a:spcPct val="20000"/>
                </a:spcAft>
                <a:buChar char="•"/>
              </a:pPr>
              <a:r>
                <a:rPr lang="en-GB" sz="1400" kern="1200" dirty="0">
                  <a:solidFill>
                    <a:sysClr val="windowText" lastClr="000000">
                      <a:hueOff val="0"/>
                      <a:satOff val="0"/>
                      <a:lumOff val="0"/>
                      <a:alphaOff val="0"/>
                    </a:sysClr>
                  </a:solidFill>
                  <a:latin typeface="Century Gothic" panose="020B0502020202020204" pitchFamily="34" charset="0"/>
                  <a:ea typeface="+mn-ea"/>
                  <a:cs typeface="+mn-cs"/>
                </a:rPr>
                <a:t>Referent power is very useful in situations where command and control are less acceptable, and collaboration and influence will gain greater results</a:t>
              </a:r>
            </a:p>
            <a:p>
              <a:pPr marL="57150" lvl="1" indent="-57150" algn="l" defTabSz="488950">
                <a:lnSpc>
                  <a:spcPct val="90000"/>
                </a:lnSpc>
                <a:spcBef>
                  <a:spcPct val="0"/>
                </a:spcBef>
                <a:spcAft>
                  <a:spcPct val="20000"/>
                </a:spcAft>
                <a:buChar char="•"/>
              </a:pPr>
              <a:r>
                <a:rPr lang="en-GB" sz="1400" kern="1200" dirty="0">
                  <a:solidFill>
                    <a:sysClr val="windowText" lastClr="000000">
                      <a:hueOff val="0"/>
                      <a:satOff val="0"/>
                      <a:lumOff val="0"/>
                      <a:alphaOff val="0"/>
                    </a:sysClr>
                  </a:solidFill>
                  <a:latin typeface="Century Gothic" panose="020B0502020202020204" pitchFamily="34" charset="0"/>
                  <a:ea typeface="+mn-ea"/>
                  <a:cs typeface="+mn-cs"/>
                </a:rPr>
                <a:t>As organisations move away from traditional hierarchical leadership structures, referent power becomes more important</a:t>
              </a:r>
            </a:p>
            <a:p>
              <a:pPr marL="57150" lvl="1" indent="-57150" algn="l" defTabSz="488950">
                <a:lnSpc>
                  <a:spcPct val="90000"/>
                </a:lnSpc>
                <a:spcBef>
                  <a:spcPct val="0"/>
                </a:spcBef>
                <a:spcAft>
                  <a:spcPct val="20000"/>
                </a:spcAft>
                <a:buChar char="•"/>
              </a:pPr>
              <a:r>
                <a:rPr lang="en-GB" sz="1400" kern="1200" dirty="0">
                  <a:solidFill>
                    <a:sysClr val="windowText" lastClr="000000">
                      <a:hueOff val="0"/>
                      <a:satOff val="0"/>
                      <a:lumOff val="0"/>
                      <a:alphaOff val="0"/>
                    </a:sysClr>
                  </a:solidFill>
                  <a:latin typeface="Century Gothic" panose="020B0502020202020204" pitchFamily="34" charset="0"/>
                  <a:ea typeface="+mn-ea"/>
                  <a:cs typeface="+mn-cs"/>
                </a:rPr>
                <a:t>In other words, referent power happens when followers respect and / or admire their leaders</a:t>
              </a:r>
            </a:p>
            <a:p>
              <a:pPr marL="57150" lvl="1" indent="-57150" algn="l" defTabSz="488950">
                <a:lnSpc>
                  <a:spcPct val="90000"/>
                </a:lnSpc>
                <a:spcBef>
                  <a:spcPct val="0"/>
                </a:spcBef>
                <a:spcAft>
                  <a:spcPct val="20000"/>
                </a:spcAft>
                <a:buChar char="•"/>
              </a:pPr>
              <a:r>
                <a:rPr lang="en-GB" sz="1400" kern="1200" dirty="0">
                  <a:solidFill>
                    <a:sysClr val="windowText" lastClr="000000">
                      <a:hueOff val="0"/>
                      <a:satOff val="0"/>
                      <a:lumOff val="0"/>
                      <a:alphaOff val="0"/>
                    </a:sysClr>
                  </a:solidFill>
                  <a:latin typeface="Century Gothic" panose="020B0502020202020204" pitchFamily="34" charset="0"/>
                  <a:ea typeface="+mn-ea"/>
                  <a:cs typeface="+mn-cs"/>
                </a:rPr>
                <a:t>To understand </a:t>
              </a:r>
              <a:r>
                <a:rPr lang="en-GB" sz="1100" kern="1200" dirty="0">
                  <a:solidFill>
                    <a:sysClr val="windowText" lastClr="000000">
                      <a:hueOff val="0"/>
                      <a:satOff val="0"/>
                      <a:lumOff val="0"/>
                      <a:alphaOff val="0"/>
                    </a:sysClr>
                  </a:solidFill>
                  <a:latin typeface="Century Gothic" panose="020B0502020202020204" pitchFamily="34" charset="0"/>
                  <a:ea typeface="+mn-ea"/>
                  <a:cs typeface="+mn-cs"/>
                </a:rPr>
                <a:t>referent power, think about someone who you admire so much that you try to behave like them.  That person has referent power over you.</a:t>
              </a:r>
            </a:p>
          </p:txBody>
        </p:sp>
      </p:grpSp>
    </p:spTree>
    <p:extLst>
      <p:ext uri="{BB962C8B-B14F-4D97-AF65-F5344CB8AC3E}">
        <p14:creationId xmlns:p14="http://schemas.microsoft.com/office/powerpoint/2010/main" val="178151459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6F366-0D71-4D97-B61E-FB1FF9372A2C}"/>
              </a:ext>
            </a:extLst>
          </p:cNvPr>
          <p:cNvSpPr>
            <a:spLocks noGrp="1"/>
          </p:cNvSpPr>
          <p:nvPr>
            <p:ph type="title"/>
          </p:nvPr>
        </p:nvSpPr>
        <p:spPr>
          <a:xfrm>
            <a:off x="1066800" y="642594"/>
            <a:ext cx="10058400" cy="1371600"/>
          </a:xfrm>
        </p:spPr>
        <p:txBody>
          <a:bodyPr vert="horz" lIns="91440" tIns="45720" rIns="91440" bIns="45720" rtlCol="0" anchor="ctr">
            <a:normAutofit/>
          </a:bodyPr>
          <a:lstStyle/>
          <a:p>
            <a:r>
              <a:rPr lang="en-US" i="0" kern="1200" cap="none" spc="0" baseline="0" dirty="0">
                <a:effectLst/>
                <a:latin typeface="+mj-lt"/>
                <a:ea typeface="+mn-ea"/>
                <a:cs typeface="+mn-cs"/>
              </a:rPr>
              <a:t>Who leads, and when?</a:t>
            </a:r>
          </a:p>
        </p:txBody>
      </p:sp>
      <p:sp>
        <p:nvSpPr>
          <p:cNvPr id="6" name="TextBox 5">
            <a:extLst>
              <a:ext uri="{FF2B5EF4-FFF2-40B4-BE49-F238E27FC236}">
                <a16:creationId xmlns:a16="http://schemas.microsoft.com/office/drawing/2014/main" id="{D6D41A61-E19E-4709-999D-853391E4BFB0}"/>
              </a:ext>
            </a:extLst>
          </p:cNvPr>
          <p:cNvSpPr txBox="1"/>
          <p:nvPr/>
        </p:nvSpPr>
        <p:spPr>
          <a:xfrm>
            <a:off x="1066800" y="2103120"/>
            <a:ext cx="4663440" cy="3749040"/>
          </a:xfrm>
          <a:prstGeom prst="rect">
            <a:avLst/>
          </a:prstGeom>
        </p:spPr>
        <p:txBody>
          <a:bodyPr vert="horz" lIns="91440" tIns="45720" rIns="91440" bIns="45720" rtlCol="0">
            <a:normAutofit/>
          </a:bodyPr>
          <a:lstStyle/>
          <a:p>
            <a:pPr indent="-182880">
              <a:lnSpc>
                <a:spcPct val="90000"/>
              </a:lnSpc>
              <a:spcAft>
                <a:spcPts val="600"/>
              </a:spcAft>
              <a:buClr>
                <a:schemeClr val="tx1">
                  <a:lumMod val="85000"/>
                  <a:lumOff val="15000"/>
                </a:schemeClr>
              </a:buClr>
              <a:buFont typeface="Garamond" pitchFamily="18" charset="0"/>
              <a:buChar char="◦"/>
            </a:pPr>
            <a:r>
              <a:rPr lang="en-US" sz="1500" dirty="0">
                <a:effectLst/>
              </a:rPr>
              <a:t>Most event organisations are structured around a typical hierarchical structure, with organisational teams each managed by team leaders, and a chain of command that reaches up to a leadership team who make the strategic decisions on the vision and direction of the organisation.  It is risky then for us to ignore the role of a formal leader when – in nearly every type of organisation – they are still an essential part of the structure. Indeed, researchers now recognise that in order to fully understand leadership processes, both vertical (top-down leadership) and collective leadership throughout the organisation need to be considered.</a:t>
            </a:r>
          </a:p>
        </p:txBody>
      </p:sp>
      <p:pic>
        <p:nvPicPr>
          <p:cNvPr id="13314" name="Picture 2" descr="brown game pieces on white surface">
            <a:extLst>
              <a:ext uri="{FF2B5EF4-FFF2-40B4-BE49-F238E27FC236}">
                <a16:creationId xmlns:a16="http://schemas.microsoft.com/office/drawing/2014/main" id="{8305A753-FB26-4C02-ACF9-268DF154659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61760" y="2421217"/>
            <a:ext cx="4663440" cy="3112846"/>
          </a:xfrm>
          <a:prstGeom prst="rect">
            <a:avLst/>
          </a:prstGeom>
          <a:solidFill>
            <a:srgbClr val="FFFFFF"/>
          </a:solidFill>
        </p:spPr>
      </p:pic>
      <p:sp>
        <p:nvSpPr>
          <p:cNvPr id="4" name="Footer Placeholder 3">
            <a:extLst>
              <a:ext uri="{FF2B5EF4-FFF2-40B4-BE49-F238E27FC236}">
                <a16:creationId xmlns:a16="http://schemas.microsoft.com/office/drawing/2014/main" id="{FFF6429D-7471-4895-976E-834207A9BBC5}"/>
              </a:ext>
            </a:extLst>
          </p:cNvPr>
          <p:cNvSpPr>
            <a:spLocks noGrp="1"/>
          </p:cNvSpPr>
          <p:nvPr>
            <p:ph type="ftr" sz="quarter" idx="11"/>
          </p:nvPr>
        </p:nvSpPr>
        <p:spPr>
          <a:xfrm>
            <a:off x="1066800" y="6035040"/>
            <a:ext cx="5816600" cy="365760"/>
          </a:xfrm>
        </p:spPr>
        <p:txBody>
          <a:bodyPr vert="horz" lIns="91440" tIns="45720" rIns="91440" bIns="45720" rtlCol="0" anchor="b">
            <a:normAutofit/>
          </a:bodyPr>
          <a:lstStyle/>
          <a:p>
            <a:pPr>
              <a:spcAft>
                <a:spcPts val="600"/>
              </a:spcAft>
            </a:pPr>
            <a:r>
              <a:rPr lang="en-GB" dirty="0"/>
              <a:t>Event Leadership by Dr Emma Abson</a:t>
            </a:r>
            <a:endParaRPr lang="en-US" dirty="0"/>
          </a:p>
        </p:txBody>
      </p:sp>
      <p:sp>
        <p:nvSpPr>
          <p:cNvPr id="8" name="TextBox 7">
            <a:extLst>
              <a:ext uri="{FF2B5EF4-FFF2-40B4-BE49-F238E27FC236}">
                <a16:creationId xmlns:a16="http://schemas.microsoft.com/office/drawing/2014/main" id="{DC19EA6F-2F5F-4E23-90A3-40D42077D16E}"/>
              </a:ext>
            </a:extLst>
          </p:cNvPr>
          <p:cNvSpPr txBox="1"/>
          <p:nvPr/>
        </p:nvSpPr>
        <p:spPr>
          <a:xfrm>
            <a:off x="6461760" y="5758934"/>
            <a:ext cx="6097772" cy="246221"/>
          </a:xfrm>
          <a:prstGeom prst="rect">
            <a:avLst/>
          </a:prstGeom>
          <a:noFill/>
        </p:spPr>
        <p:txBody>
          <a:bodyPr wrap="square">
            <a:spAutoFit/>
          </a:bodyPr>
          <a:lstStyle/>
          <a:p>
            <a:r>
              <a:rPr lang="en-GB" sz="1000" dirty="0"/>
              <a:t>Image: https://unsplash.com/@markusspiske</a:t>
            </a:r>
          </a:p>
        </p:txBody>
      </p:sp>
    </p:spTree>
    <p:extLst>
      <p:ext uri="{BB962C8B-B14F-4D97-AF65-F5344CB8AC3E}">
        <p14:creationId xmlns:p14="http://schemas.microsoft.com/office/powerpoint/2010/main" val="134580116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0F7B2-60E9-4591-9A66-44FD1B7686C6}"/>
              </a:ext>
            </a:extLst>
          </p:cNvPr>
          <p:cNvSpPr>
            <a:spLocks noGrp="1"/>
          </p:cNvSpPr>
          <p:nvPr>
            <p:ph type="title"/>
          </p:nvPr>
        </p:nvSpPr>
        <p:spPr>
          <a:xfrm>
            <a:off x="1066800" y="642594"/>
            <a:ext cx="10058400" cy="1371600"/>
          </a:xfrm>
        </p:spPr>
        <p:txBody>
          <a:bodyPr anchor="ctr">
            <a:normAutofit/>
          </a:bodyPr>
          <a:lstStyle/>
          <a:p>
            <a:r>
              <a:rPr lang="en-GB" dirty="0"/>
              <a:t>Access to power – discrimination and leadership</a:t>
            </a:r>
          </a:p>
        </p:txBody>
      </p:sp>
      <p:sp>
        <p:nvSpPr>
          <p:cNvPr id="5" name="Content Placeholder 4">
            <a:extLst>
              <a:ext uri="{FF2B5EF4-FFF2-40B4-BE49-F238E27FC236}">
                <a16:creationId xmlns:a16="http://schemas.microsoft.com/office/drawing/2014/main" id="{623934F0-1EEB-479B-9EAF-7290AC2DB041}"/>
              </a:ext>
            </a:extLst>
          </p:cNvPr>
          <p:cNvSpPr>
            <a:spLocks noGrp="1"/>
          </p:cNvSpPr>
          <p:nvPr>
            <p:ph sz="half" idx="1"/>
          </p:nvPr>
        </p:nvSpPr>
        <p:spPr>
          <a:xfrm>
            <a:off x="1066800" y="2103120"/>
            <a:ext cx="4663440" cy="3749040"/>
          </a:xfrm>
        </p:spPr>
        <p:txBody>
          <a:bodyPr>
            <a:normAutofit/>
          </a:bodyPr>
          <a:lstStyle/>
          <a:p>
            <a:pPr marL="0" indent="0">
              <a:lnSpc>
                <a:spcPct val="100000"/>
              </a:lnSpc>
              <a:buNone/>
            </a:pPr>
            <a:r>
              <a:rPr lang="en-GB" sz="1300" dirty="0"/>
              <a:t>There is a tendency to focus on the positive aspects of leadership</a:t>
            </a:r>
          </a:p>
          <a:p>
            <a:pPr marL="0" indent="0">
              <a:lnSpc>
                <a:spcPct val="100000"/>
              </a:lnSpc>
              <a:buNone/>
            </a:pPr>
            <a:r>
              <a:rPr lang="en-GB" sz="1300" dirty="0"/>
              <a:t>But with power, also comes the potential for exploitation and discrimination.</a:t>
            </a:r>
          </a:p>
          <a:p>
            <a:pPr marL="0" indent="0">
              <a:lnSpc>
                <a:spcPct val="100000"/>
              </a:lnSpc>
              <a:buNone/>
            </a:pPr>
            <a:endParaRPr lang="en-GB" sz="1300" dirty="0"/>
          </a:p>
          <a:p>
            <a:pPr>
              <a:lnSpc>
                <a:spcPct val="100000"/>
              </a:lnSpc>
            </a:pPr>
            <a:r>
              <a:rPr lang="en-GB" sz="1300" dirty="0">
                <a:effectLst/>
              </a:rPr>
              <a:t>Power- or the lack thereof - may well be evident in the degree of participation of leadership and the process of leadership itself and how it can be bestowed on people may well exclude certain people.  This of course has huge implications in terms of diversity and equality.  Given the recent rise in global consciousness about these issues, questions must be asked about how much access to power those who face structural inequality in the event industry because of their gender, sexuality or race will have.</a:t>
            </a:r>
          </a:p>
          <a:p>
            <a:pPr marL="0" indent="0">
              <a:lnSpc>
                <a:spcPct val="100000"/>
              </a:lnSpc>
              <a:buNone/>
            </a:pPr>
            <a:endParaRPr lang="en-GB" sz="1300" dirty="0">
              <a:effectLst/>
            </a:endParaRPr>
          </a:p>
          <a:p>
            <a:pPr marL="0" indent="0">
              <a:lnSpc>
                <a:spcPct val="100000"/>
              </a:lnSpc>
              <a:buNone/>
            </a:pPr>
            <a:endParaRPr lang="en-GB" sz="1300" dirty="0"/>
          </a:p>
        </p:txBody>
      </p:sp>
      <p:pic>
        <p:nvPicPr>
          <p:cNvPr id="14338" name="Picture 2" descr="grayscale photo of people gathering near building">
            <a:extLst>
              <a:ext uri="{FF2B5EF4-FFF2-40B4-BE49-F238E27FC236}">
                <a16:creationId xmlns:a16="http://schemas.microsoft.com/office/drawing/2014/main" id="{1DA89CC6-F6EC-49EA-BD5A-5C788CC983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967" b="-2"/>
          <a:stretch/>
        </p:blipFill>
        <p:spPr bwMode="auto">
          <a:xfrm>
            <a:off x="6461760" y="2103120"/>
            <a:ext cx="4663440" cy="3749040"/>
          </a:xfrm>
          <a:prstGeom prst="rect">
            <a:avLst/>
          </a:prstGeom>
          <a:solidFill>
            <a:srgbClr val="FFFFFF"/>
          </a:solidFill>
        </p:spPr>
      </p:pic>
      <p:sp>
        <p:nvSpPr>
          <p:cNvPr id="4" name="Footer Placeholder 3">
            <a:extLst>
              <a:ext uri="{FF2B5EF4-FFF2-40B4-BE49-F238E27FC236}">
                <a16:creationId xmlns:a16="http://schemas.microsoft.com/office/drawing/2014/main" id="{89368812-93E3-405A-9EAE-45C1577AD8ED}"/>
              </a:ext>
            </a:extLst>
          </p:cNvPr>
          <p:cNvSpPr>
            <a:spLocks noGrp="1"/>
          </p:cNvSpPr>
          <p:nvPr>
            <p:ph type="ftr" sz="quarter" idx="11"/>
          </p:nvPr>
        </p:nvSpPr>
        <p:spPr>
          <a:xfrm>
            <a:off x="1066800" y="6035040"/>
            <a:ext cx="5816600" cy="365760"/>
          </a:xfrm>
        </p:spPr>
        <p:txBody>
          <a:bodyPr anchor="b">
            <a:normAutofit/>
          </a:bodyPr>
          <a:lstStyle/>
          <a:p>
            <a:pPr>
              <a:spcAft>
                <a:spcPts val="600"/>
              </a:spcAft>
            </a:pPr>
            <a:r>
              <a:rPr lang="en-GB" dirty="0"/>
              <a:t>Event Leadership by Dr Emma Abson</a:t>
            </a:r>
            <a:endParaRPr lang="en-US" dirty="0"/>
          </a:p>
        </p:txBody>
      </p:sp>
      <p:sp>
        <p:nvSpPr>
          <p:cNvPr id="8" name="TextBox 7">
            <a:extLst>
              <a:ext uri="{FF2B5EF4-FFF2-40B4-BE49-F238E27FC236}">
                <a16:creationId xmlns:a16="http://schemas.microsoft.com/office/drawing/2014/main" id="{F19E4781-DEAB-4386-8578-226320CD826E}"/>
              </a:ext>
            </a:extLst>
          </p:cNvPr>
          <p:cNvSpPr txBox="1"/>
          <p:nvPr/>
        </p:nvSpPr>
        <p:spPr>
          <a:xfrm>
            <a:off x="6461760" y="6030740"/>
            <a:ext cx="6097712" cy="369332"/>
          </a:xfrm>
          <a:prstGeom prst="rect">
            <a:avLst/>
          </a:prstGeom>
          <a:noFill/>
        </p:spPr>
        <p:txBody>
          <a:bodyPr wrap="square">
            <a:spAutoFit/>
          </a:bodyPr>
          <a:lstStyle/>
          <a:p>
            <a:r>
              <a:rPr lang="en-GB" dirty="0"/>
              <a:t>Image: https://unsplash.com/@sushilnash</a:t>
            </a:r>
          </a:p>
        </p:txBody>
      </p:sp>
    </p:spTree>
    <p:extLst>
      <p:ext uri="{BB962C8B-B14F-4D97-AF65-F5344CB8AC3E}">
        <p14:creationId xmlns:p14="http://schemas.microsoft.com/office/powerpoint/2010/main" val="427563618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56B56-E651-448C-AB88-B7F4F4DDEFF5}"/>
              </a:ext>
            </a:extLst>
          </p:cNvPr>
          <p:cNvSpPr>
            <a:spLocks noGrp="1"/>
          </p:cNvSpPr>
          <p:nvPr>
            <p:ph type="title"/>
          </p:nvPr>
        </p:nvSpPr>
        <p:spPr>
          <a:xfrm>
            <a:off x="1066800" y="642594"/>
            <a:ext cx="10058400" cy="1371600"/>
          </a:xfrm>
        </p:spPr>
        <p:txBody>
          <a:bodyPr anchor="ctr">
            <a:normAutofit/>
          </a:bodyPr>
          <a:lstStyle/>
          <a:p>
            <a:r>
              <a:rPr lang="en-GB" dirty="0"/>
              <a:t>Lack of inclusion – it’s an event problem</a:t>
            </a:r>
          </a:p>
        </p:txBody>
      </p:sp>
      <p:pic>
        <p:nvPicPr>
          <p:cNvPr id="15362" name="Picture 2" descr="person holding peace flag">
            <a:extLst>
              <a:ext uri="{FF2B5EF4-FFF2-40B4-BE49-F238E27FC236}">
                <a16:creationId xmlns:a16="http://schemas.microsoft.com/office/drawing/2014/main" id="{FD8792D2-369D-4462-90C9-B32C701BF3B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66800" y="2421217"/>
            <a:ext cx="4663440" cy="3112846"/>
          </a:xfrm>
          <a:prstGeom prst="rect">
            <a:avLst/>
          </a:prstGeom>
          <a:solidFill>
            <a:srgbClr val="FFFFFF"/>
          </a:solidFill>
        </p:spPr>
      </p:pic>
      <p:sp>
        <p:nvSpPr>
          <p:cNvPr id="3" name="Content Placeholder 2">
            <a:extLst>
              <a:ext uri="{FF2B5EF4-FFF2-40B4-BE49-F238E27FC236}">
                <a16:creationId xmlns:a16="http://schemas.microsoft.com/office/drawing/2014/main" id="{373BD3C9-5B78-49F8-9FE0-376059004B94}"/>
              </a:ext>
            </a:extLst>
          </p:cNvPr>
          <p:cNvSpPr>
            <a:spLocks noGrp="1"/>
          </p:cNvSpPr>
          <p:nvPr>
            <p:ph sz="half" idx="2"/>
          </p:nvPr>
        </p:nvSpPr>
        <p:spPr>
          <a:xfrm>
            <a:off x="6461760" y="2103120"/>
            <a:ext cx="4663440" cy="3749040"/>
          </a:xfrm>
        </p:spPr>
        <p:txBody>
          <a:bodyPr>
            <a:normAutofit/>
          </a:bodyPr>
          <a:lstStyle/>
          <a:p>
            <a:pPr marL="0" indent="0">
              <a:lnSpc>
                <a:spcPct val="100000"/>
              </a:lnSpc>
              <a:buNone/>
            </a:pPr>
            <a:r>
              <a:rPr lang="en-GB" sz="1300" dirty="0"/>
              <a:t>T</a:t>
            </a:r>
            <a:r>
              <a:rPr lang="en-GB" sz="1300" dirty="0">
                <a:effectLst/>
              </a:rPr>
              <a:t>he Event Manger Blog looked at 150 events to determine how diverse the speaker panels really were. They found that between 35-40% of events they looked at didn’t have one black speaker and, if that was widened out to include BIPOC (black, indigenous and other people of colour) and female representation, the overall picture is still really poor.  </a:t>
            </a:r>
          </a:p>
          <a:p>
            <a:pPr marL="0" indent="0">
              <a:lnSpc>
                <a:spcPct val="100000"/>
              </a:lnSpc>
              <a:buNone/>
            </a:pPr>
            <a:endParaRPr lang="en-GB" sz="1300" dirty="0"/>
          </a:p>
          <a:p>
            <a:pPr marL="0" indent="0">
              <a:lnSpc>
                <a:spcPct val="100000"/>
              </a:lnSpc>
              <a:buNone/>
            </a:pPr>
            <a:r>
              <a:rPr lang="en-GB" sz="1300" dirty="0">
                <a:effectLst/>
              </a:rPr>
              <a:t>This is problematic, because events are platforms and many believe they have a duty of care to provide space for all, or at least a level playing field for diverse voices. And of course, there is huge value in not just ensuring that all areas of event communities are represented but also because diversity means a greater richness in knowledge and experience and leads to a much more interesting event.</a:t>
            </a:r>
          </a:p>
          <a:p>
            <a:pPr>
              <a:lnSpc>
                <a:spcPct val="100000"/>
              </a:lnSpc>
            </a:pPr>
            <a:endParaRPr lang="en-GB" sz="1300" dirty="0"/>
          </a:p>
        </p:txBody>
      </p:sp>
      <p:sp>
        <p:nvSpPr>
          <p:cNvPr id="4" name="Footer Placeholder 3">
            <a:extLst>
              <a:ext uri="{FF2B5EF4-FFF2-40B4-BE49-F238E27FC236}">
                <a16:creationId xmlns:a16="http://schemas.microsoft.com/office/drawing/2014/main" id="{B2C71C79-6EDC-4E75-AB4E-323E407BAFF2}"/>
              </a:ext>
            </a:extLst>
          </p:cNvPr>
          <p:cNvSpPr>
            <a:spLocks noGrp="1"/>
          </p:cNvSpPr>
          <p:nvPr>
            <p:ph type="ftr" sz="quarter" idx="11"/>
          </p:nvPr>
        </p:nvSpPr>
        <p:spPr>
          <a:xfrm>
            <a:off x="1066800" y="6035040"/>
            <a:ext cx="5816600" cy="365760"/>
          </a:xfrm>
        </p:spPr>
        <p:txBody>
          <a:bodyPr anchor="b">
            <a:normAutofit/>
          </a:bodyPr>
          <a:lstStyle/>
          <a:p>
            <a:pPr>
              <a:spcAft>
                <a:spcPts val="600"/>
              </a:spcAft>
            </a:pPr>
            <a:r>
              <a:rPr lang="en-GB" dirty="0"/>
              <a:t>Event Leadership by Dr Emma Abson</a:t>
            </a:r>
            <a:endParaRPr lang="en-US" dirty="0"/>
          </a:p>
        </p:txBody>
      </p:sp>
      <p:sp>
        <p:nvSpPr>
          <p:cNvPr id="8" name="TextBox 7">
            <a:extLst>
              <a:ext uri="{FF2B5EF4-FFF2-40B4-BE49-F238E27FC236}">
                <a16:creationId xmlns:a16="http://schemas.microsoft.com/office/drawing/2014/main" id="{8BC226E9-EE82-4B04-BAA5-CADDA832DFCD}"/>
              </a:ext>
            </a:extLst>
          </p:cNvPr>
          <p:cNvSpPr txBox="1"/>
          <p:nvPr/>
        </p:nvSpPr>
        <p:spPr>
          <a:xfrm>
            <a:off x="1066800" y="5667494"/>
            <a:ext cx="6097712" cy="369332"/>
          </a:xfrm>
          <a:prstGeom prst="rect">
            <a:avLst/>
          </a:prstGeom>
          <a:noFill/>
        </p:spPr>
        <p:txBody>
          <a:bodyPr wrap="square">
            <a:spAutoFit/>
          </a:bodyPr>
          <a:lstStyle/>
          <a:p>
            <a:r>
              <a:rPr lang="en-GB" dirty="0"/>
              <a:t>Image: https://unsplash.com/@alicekat</a:t>
            </a:r>
          </a:p>
        </p:txBody>
      </p:sp>
    </p:spTree>
    <p:extLst>
      <p:ext uri="{BB962C8B-B14F-4D97-AF65-F5344CB8AC3E}">
        <p14:creationId xmlns:p14="http://schemas.microsoft.com/office/powerpoint/2010/main" val="2520146267"/>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C9F5F-40AE-48FD-A99F-90227AD44459}"/>
              </a:ext>
            </a:extLst>
          </p:cNvPr>
          <p:cNvSpPr>
            <a:spLocks noGrp="1"/>
          </p:cNvSpPr>
          <p:nvPr>
            <p:ph type="title"/>
          </p:nvPr>
        </p:nvSpPr>
        <p:spPr>
          <a:xfrm>
            <a:off x="1066800" y="642594"/>
            <a:ext cx="10058400" cy="1371600"/>
          </a:xfrm>
        </p:spPr>
        <p:txBody>
          <a:bodyPr anchor="ctr">
            <a:normAutofit/>
          </a:bodyPr>
          <a:lstStyle/>
          <a:p>
            <a:r>
              <a:rPr lang="en-GB" dirty="0"/>
              <a:t>The power of events and event communities</a:t>
            </a:r>
          </a:p>
        </p:txBody>
      </p:sp>
      <p:pic>
        <p:nvPicPr>
          <p:cNvPr id="16386" name="Picture 2" descr="people gathering on concert field">
            <a:extLst>
              <a:ext uri="{FF2B5EF4-FFF2-40B4-BE49-F238E27FC236}">
                <a16:creationId xmlns:a16="http://schemas.microsoft.com/office/drawing/2014/main" id="{5DA23D58-CE26-4E24-8CCA-E57216CC12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64" r="10903" b="-2"/>
          <a:stretch/>
        </p:blipFill>
        <p:spPr bwMode="auto">
          <a:xfrm>
            <a:off x="1066800" y="2103120"/>
            <a:ext cx="4663440" cy="3749040"/>
          </a:xfrm>
          <a:prstGeom prst="rect">
            <a:avLst/>
          </a:prstGeom>
          <a:solidFill>
            <a:srgbClr val="FFFFFF"/>
          </a:solidFill>
        </p:spPr>
      </p:pic>
      <p:sp>
        <p:nvSpPr>
          <p:cNvPr id="3" name="Content Placeholder 2">
            <a:extLst>
              <a:ext uri="{FF2B5EF4-FFF2-40B4-BE49-F238E27FC236}">
                <a16:creationId xmlns:a16="http://schemas.microsoft.com/office/drawing/2014/main" id="{ABE47399-FD9B-4517-8396-155D4F7532D2}"/>
              </a:ext>
            </a:extLst>
          </p:cNvPr>
          <p:cNvSpPr>
            <a:spLocks noGrp="1"/>
          </p:cNvSpPr>
          <p:nvPr>
            <p:ph sz="half" idx="2"/>
          </p:nvPr>
        </p:nvSpPr>
        <p:spPr>
          <a:xfrm>
            <a:off x="6461760" y="2103120"/>
            <a:ext cx="4663440" cy="3749040"/>
          </a:xfrm>
        </p:spPr>
        <p:txBody>
          <a:bodyPr>
            <a:normAutofit/>
          </a:bodyPr>
          <a:lstStyle/>
          <a:p>
            <a:pPr marL="0" indent="0">
              <a:lnSpc>
                <a:spcPct val="100000"/>
              </a:lnSpc>
              <a:buNone/>
            </a:pPr>
            <a:r>
              <a:rPr lang="en-GB" sz="1300" dirty="0">
                <a:effectLst/>
              </a:rPr>
              <a:t>Events can be catalysts for change </a:t>
            </a:r>
          </a:p>
          <a:p>
            <a:pPr>
              <a:lnSpc>
                <a:spcPct val="100000"/>
              </a:lnSpc>
            </a:pPr>
            <a:r>
              <a:rPr lang="en-GB" sz="1300" dirty="0"/>
              <a:t>W</a:t>
            </a:r>
            <a:r>
              <a:rPr lang="en-GB" sz="1300" dirty="0">
                <a:effectLst/>
              </a:rPr>
              <a:t>hen we conceptualise events in this way, it becomes clear that the event experience itself can be a form of leadership.  </a:t>
            </a:r>
          </a:p>
          <a:p>
            <a:pPr>
              <a:lnSpc>
                <a:spcPct val="100000"/>
              </a:lnSpc>
            </a:pPr>
            <a:r>
              <a:rPr lang="en-GB" sz="1300" dirty="0">
                <a:effectLst/>
              </a:rPr>
              <a:t>We can think of events as powerful in two ways – firstly, we can think of the event organisations power, in terms of setting the agenda, deciding on the programme for events, and amplifying key issues (such as the way Glastonbury places sustainability and recycling at the heart of its event objectives).  </a:t>
            </a:r>
          </a:p>
          <a:p>
            <a:pPr>
              <a:lnSpc>
                <a:spcPct val="100000"/>
              </a:lnSpc>
            </a:pPr>
            <a:r>
              <a:rPr lang="en-GB" sz="1300" dirty="0">
                <a:effectLst/>
              </a:rPr>
              <a:t>Secondly, we can think about the power that the event communities themselves have – the power of people coming together to bring about change. </a:t>
            </a:r>
          </a:p>
          <a:p>
            <a:pPr>
              <a:lnSpc>
                <a:spcPct val="100000"/>
              </a:lnSpc>
            </a:pPr>
            <a:r>
              <a:rPr lang="en-GB" sz="1300" dirty="0">
                <a:effectLst/>
              </a:rPr>
              <a:t> Both of these types of power are examples of leadership – the power of events therefore lies in their ability to lead change.</a:t>
            </a:r>
          </a:p>
          <a:p>
            <a:pPr>
              <a:lnSpc>
                <a:spcPct val="100000"/>
              </a:lnSpc>
            </a:pPr>
            <a:endParaRPr lang="en-GB" sz="1300" dirty="0"/>
          </a:p>
        </p:txBody>
      </p:sp>
      <p:sp>
        <p:nvSpPr>
          <p:cNvPr id="4" name="Footer Placeholder 3">
            <a:extLst>
              <a:ext uri="{FF2B5EF4-FFF2-40B4-BE49-F238E27FC236}">
                <a16:creationId xmlns:a16="http://schemas.microsoft.com/office/drawing/2014/main" id="{FADCD3C8-EE37-44DD-A7B0-F5BF6EDBE56D}"/>
              </a:ext>
            </a:extLst>
          </p:cNvPr>
          <p:cNvSpPr>
            <a:spLocks noGrp="1"/>
          </p:cNvSpPr>
          <p:nvPr>
            <p:ph type="ftr" sz="quarter" idx="11"/>
          </p:nvPr>
        </p:nvSpPr>
        <p:spPr>
          <a:xfrm>
            <a:off x="1066800" y="6035040"/>
            <a:ext cx="5816600" cy="365760"/>
          </a:xfrm>
        </p:spPr>
        <p:txBody>
          <a:bodyPr anchor="b">
            <a:normAutofit/>
          </a:bodyPr>
          <a:lstStyle/>
          <a:p>
            <a:pPr>
              <a:spcAft>
                <a:spcPts val="600"/>
              </a:spcAft>
            </a:pPr>
            <a:r>
              <a:rPr lang="en-GB" dirty="0"/>
              <a:t>Image: https://unsplash.com/@dannyhowe</a:t>
            </a:r>
            <a:endParaRPr lang="en-US" dirty="0"/>
          </a:p>
        </p:txBody>
      </p:sp>
    </p:spTree>
    <p:extLst>
      <p:ext uri="{BB962C8B-B14F-4D97-AF65-F5344CB8AC3E}">
        <p14:creationId xmlns:p14="http://schemas.microsoft.com/office/powerpoint/2010/main" val="203572766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yellow and orange lanterns">
            <a:extLst>
              <a:ext uri="{FF2B5EF4-FFF2-40B4-BE49-F238E27FC236}">
                <a16:creationId xmlns:a16="http://schemas.microsoft.com/office/drawing/2014/main" id="{B7F1F007-97CC-4DD9-B38A-A32ACE2187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4" r="7458"/>
          <a:stretch/>
        </p:blipFill>
        <p:spPr bwMode="auto">
          <a:xfrm>
            <a:off x="228599" y="237744"/>
            <a:ext cx="7696201" cy="6382512"/>
          </a:xfrm>
          <a:prstGeom prst="rect">
            <a:avLst/>
          </a:prstGeom>
          <a:solidFill>
            <a:srgbClr val="FFFFFF"/>
          </a:solidFill>
          <a:ln>
            <a:noFill/>
          </a:ln>
        </p:spPr>
      </p:pic>
      <p:sp>
        <p:nvSpPr>
          <p:cNvPr id="4" name="Footer Placeholder 3">
            <a:extLst>
              <a:ext uri="{FF2B5EF4-FFF2-40B4-BE49-F238E27FC236}">
                <a16:creationId xmlns:a16="http://schemas.microsoft.com/office/drawing/2014/main" id="{5D3386AD-9ACA-48EF-97E7-4541B69371CE}"/>
              </a:ext>
            </a:extLst>
          </p:cNvPr>
          <p:cNvSpPr>
            <a:spLocks noGrp="1"/>
          </p:cNvSpPr>
          <p:nvPr>
            <p:ph type="ftr" sz="quarter" idx="11"/>
          </p:nvPr>
        </p:nvSpPr>
        <p:spPr>
          <a:xfrm>
            <a:off x="612648" y="6035040"/>
            <a:ext cx="4588002" cy="365760"/>
          </a:xfrm>
        </p:spPr>
        <p:txBody>
          <a:bodyPr anchor="b">
            <a:normAutofit/>
          </a:bodyPr>
          <a:lstStyle/>
          <a:p>
            <a:pPr algn="l">
              <a:spcAft>
                <a:spcPts val="600"/>
              </a:spcAft>
            </a:pPr>
            <a:r>
              <a:rPr lang="en-GB" dirty="0"/>
              <a:t>Event Leadership by Dr Emma Abson</a:t>
            </a:r>
            <a:endParaRPr lang="en-US" dirty="0"/>
          </a:p>
        </p:txBody>
      </p:sp>
      <p:sp>
        <p:nvSpPr>
          <p:cNvPr id="2" name="Title 1">
            <a:extLst>
              <a:ext uri="{FF2B5EF4-FFF2-40B4-BE49-F238E27FC236}">
                <a16:creationId xmlns:a16="http://schemas.microsoft.com/office/drawing/2014/main" id="{7FC419A6-F75E-4210-B9CB-5401CC1A2213}"/>
              </a:ext>
            </a:extLst>
          </p:cNvPr>
          <p:cNvSpPr>
            <a:spLocks noGrp="1"/>
          </p:cNvSpPr>
          <p:nvPr>
            <p:ph type="title"/>
          </p:nvPr>
        </p:nvSpPr>
        <p:spPr>
          <a:xfrm>
            <a:off x="8477250" y="603504"/>
            <a:ext cx="3144774" cy="1645920"/>
          </a:xfrm>
        </p:spPr>
        <p:txBody>
          <a:bodyPr anchor="b">
            <a:normAutofit/>
          </a:bodyPr>
          <a:lstStyle/>
          <a:p>
            <a:pPr>
              <a:lnSpc>
                <a:spcPct val="90000"/>
              </a:lnSpc>
            </a:pPr>
            <a:r>
              <a:rPr lang="en-GB" sz="2700" dirty="0"/>
              <a:t>Events as displays of social / cultural capital</a:t>
            </a:r>
          </a:p>
        </p:txBody>
      </p:sp>
      <p:sp>
        <p:nvSpPr>
          <p:cNvPr id="3" name="Content Placeholder 2">
            <a:extLst>
              <a:ext uri="{FF2B5EF4-FFF2-40B4-BE49-F238E27FC236}">
                <a16:creationId xmlns:a16="http://schemas.microsoft.com/office/drawing/2014/main" id="{238346A3-278E-4388-B210-A4E798ED0285}"/>
              </a:ext>
            </a:extLst>
          </p:cNvPr>
          <p:cNvSpPr>
            <a:spLocks noGrp="1"/>
          </p:cNvSpPr>
          <p:nvPr>
            <p:ph type="body" sz="half" idx="2"/>
          </p:nvPr>
        </p:nvSpPr>
        <p:spPr>
          <a:xfrm>
            <a:off x="8477250" y="2386584"/>
            <a:ext cx="3144774" cy="3511296"/>
          </a:xfrm>
        </p:spPr>
        <p:txBody>
          <a:bodyPr>
            <a:normAutofit lnSpcReduction="10000"/>
          </a:bodyPr>
          <a:lstStyle/>
          <a:p>
            <a:pPr marL="0" indent="0">
              <a:lnSpc>
                <a:spcPct val="100000"/>
              </a:lnSpc>
              <a:buNone/>
            </a:pPr>
            <a:r>
              <a:rPr lang="en-GB" sz="1100" dirty="0"/>
              <a:t>E</a:t>
            </a:r>
            <a:r>
              <a:rPr lang="en-GB" sz="1100" dirty="0">
                <a:effectLst/>
              </a:rPr>
              <a:t>vents have become displays of social or  cultural capital (as coined by Bourdieu).  </a:t>
            </a:r>
          </a:p>
          <a:p>
            <a:pPr>
              <a:lnSpc>
                <a:spcPct val="100000"/>
              </a:lnSpc>
            </a:pPr>
            <a:r>
              <a:rPr lang="en-GB" sz="1100" dirty="0">
                <a:effectLst/>
              </a:rPr>
              <a:t>Social and cultural capital is made up of an individual’s social assets – the skills, education, norms and behaviours that are acquired by a social group, and which give them economic and social advantages.  </a:t>
            </a:r>
          </a:p>
          <a:p>
            <a:pPr>
              <a:lnSpc>
                <a:spcPct val="100000"/>
              </a:lnSpc>
            </a:pPr>
            <a:r>
              <a:rPr lang="en-GB" sz="1100" dirty="0">
                <a:effectLst/>
              </a:rPr>
              <a:t>Events are an excellent way for individuals to display these advantages  - whether by bringing people together to celebrate the successes of a country’s athletics team, or putting on a concert to raise awareness of a particular issue, people are often tempted to display their attendance at events as badges of honour, and as examples of their advantages in society. </a:t>
            </a:r>
          </a:p>
          <a:p>
            <a:pPr>
              <a:lnSpc>
                <a:spcPct val="100000"/>
              </a:lnSpc>
            </a:pPr>
            <a:endParaRPr lang="en-GB" sz="1100" dirty="0"/>
          </a:p>
          <a:p>
            <a:pPr>
              <a:lnSpc>
                <a:spcPct val="100000"/>
              </a:lnSpc>
            </a:pPr>
            <a:r>
              <a:rPr lang="en-GB" sz="1100" dirty="0">
                <a:effectLst/>
              </a:rPr>
              <a:t>Image https://unsplash.com/@wxshutterbug </a:t>
            </a:r>
          </a:p>
          <a:p>
            <a:pPr>
              <a:lnSpc>
                <a:spcPct val="100000"/>
              </a:lnSpc>
            </a:pPr>
            <a:endParaRPr lang="en-GB" sz="1100" dirty="0"/>
          </a:p>
        </p:txBody>
      </p:sp>
    </p:spTree>
    <p:extLst>
      <p:ext uri="{BB962C8B-B14F-4D97-AF65-F5344CB8AC3E}">
        <p14:creationId xmlns:p14="http://schemas.microsoft.com/office/powerpoint/2010/main" val="363135747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55ED0-39D8-48D9-ADC7-FA931038F37B}"/>
              </a:ext>
            </a:extLst>
          </p:cNvPr>
          <p:cNvSpPr>
            <a:spLocks noGrp="1"/>
          </p:cNvSpPr>
          <p:nvPr>
            <p:ph type="title"/>
          </p:nvPr>
        </p:nvSpPr>
        <p:spPr/>
        <p:txBody>
          <a:bodyPr/>
          <a:lstStyle/>
          <a:p>
            <a:r>
              <a:rPr lang="en-GB" dirty="0"/>
              <a:t>Events have the power to do good</a:t>
            </a:r>
          </a:p>
        </p:txBody>
      </p:sp>
      <p:sp>
        <p:nvSpPr>
          <p:cNvPr id="3" name="Content Placeholder 2">
            <a:extLst>
              <a:ext uri="{FF2B5EF4-FFF2-40B4-BE49-F238E27FC236}">
                <a16:creationId xmlns:a16="http://schemas.microsoft.com/office/drawing/2014/main" id="{D266BC5C-2AED-4AEE-96F9-85D826311359}"/>
              </a:ext>
            </a:extLst>
          </p:cNvPr>
          <p:cNvSpPr>
            <a:spLocks noGrp="1"/>
          </p:cNvSpPr>
          <p:nvPr>
            <p:ph idx="1"/>
          </p:nvPr>
        </p:nvSpPr>
        <p:spPr/>
        <p:txBody>
          <a:bodyPr/>
          <a:lstStyle/>
          <a:p>
            <a:r>
              <a:rPr lang="en-GB" sz="1800" dirty="0">
                <a:effectLst/>
                <a:latin typeface="Century Gothic" panose="020B0502020202020204" pitchFamily="34" charset="0"/>
                <a:ea typeface="Calibri" panose="020F0502020204030204" pitchFamily="34" charset="0"/>
                <a:cs typeface="Times New Roman" panose="02020603050405020304" pitchFamily="18" charset="0"/>
              </a:rPr>
              <a:t>Events have a role to play in society – they have the power to bring people together, to create and consolidate communities, to generate vast sums of money for good causes and they can raise issues to the global consciousness.</a:t>
            </a:r>
          </a:p>
          <a:p>
            <a:r>
              <a:rPr lang="en-GB" sz="1800" dirty="0">
                <a:latin typeface="Century Gothic" panose="020B0502020202020204" pitchFamily="34" charset="0"/>
                <a:ea typeface="Calibri" panose="020F0502020204030204" pitchFamily="34" charset="0"/>
                <a:cs typeface="Times New Roman" panose="02020603050405020304" pitchFamily="18" charset="0"/>
              </a:rPr>
              <a:t>Eve</a:t>
            </a:r>
            <a:r>
              <a:rPr lang="en-GB" sz="1800" dirty="0">
                <a:effectLst/>
                <a:latin typeface="Century Gothic" panose="020B0502020202020204" pitchFamily="34" charset="0"/>
                <a:ea typeface="Calibri" panose="020F0502020204030204" pitchFamily="34" charset="0"/>
                <a:cs typeface="Times New Roman" panose="02020603050405020304" pitchFamily="18" charset="0"/>
              </a:rPr>
              <a:t>nts can be seen to be using their power of influence, and their reach, to lead on social or cultural change.  Some events now put delivering long term, profound differences at the heart of what they do; others are simply taken over by protests that shift perceptions and raise awareness of societal problems.</a:t>
            </a:r>
          </a:p>
          <a:p>
            <a:endParaRPr lang="en-GB" dirty="0"/>
          </a:p>
        </p:txBody>
      </p:sp>
      <p:sp>
        <p:nvSpPr>
          <p:cNvPr id="4" name="Footer Placeholder 3">
            <a:extLst>
              <a:ext uri="{FF2B5EF4-FFF2-40B4-BE49-F238E27FC236}">
                <a16:creationId xmlns:a16="http://schemas.microsoft.com/office/drawing/2014/main" id="{0C66C3DB-97AE-44A1-8440-8A16BF0788E0}"/>
              </a:ext>
            </a:extLst>
          </p:cNvPr>
          <p:cNvSpPr>
            <a:spLocks noGrp="1"/>
          </p:cNvSpPr>
          <p:nvPr>
            <p:ph type="ftr" sz="quarter" idx="11"/>
          </p:nvPr>
        </p:nvSpPr>
        <p:spPr/>
        <p:txBody>
          <a:bodyPr/>
          <a:lstStyle/>
          <a:p>
            <a:r>
              <a:rPr lang="en-GB" dirty="0"/>
              <a:t>Event Leadership by Dr Emma Abson</a:t>
            </a:r>
            <a:endParaRPr lang="en-US" dirty="0"/>
          </a:p>
        </p:txBody>
      </p:sp>
    </p:spTree>
    <p:extLst>
      <p:ext uri="{BB962C8B-B14F-4D97-AF65-F5344CB8AC3E}">
        <p14:creationId xmlns:p14="http://schemas.microsoft.com/office/powerpoint/2010/main" val="265697943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ext">
            <a:extLst>
              <a:ext uri="{FF2B5EF4-FFF2-40B4-BE49-F238E27FC236}">
                <a16:creationId xmlns:a16="http://schemas.microsoft.com/office/drawing/2014/main" id="{6D82C3EE-D64F-4DE9-9A08-52FC9A90D1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003" r="1" b="22641"/>
          <a:stretch/>
        </p:blipFill>
        <p:spPr bwMode="auto">
          <a:xfrm>
            <a:off x="228599" y="237744"/>
            <a:ext cx="7696201" cy="6382512"/>
          </a:xfrm>
          <a:prstGeom prst="rect">
            <a:avLst/>
          </a:prstGeom>
          <a:solidFill>
            <a:srgbClr val="FFFFFF"/>
          </a:solidFill>
          <a:ln>
            <a:noFill/>
          </a:ln>
        </p:spPr>
      </p:pic>
      <p:sp>
        <p:nvSpPr>
          <p:cNvPr id="4" name="Footer Placeholder 3">
            <a:extLst>
              <a:ext uri="{FF2B5EF4-FFF2-40B4-BE49-F238E27FC236}">
                <a16:creationId xmlns:a16="http://schemas.microsoft.com/office/drawing/2014/main" id="{4883D0DE-40DF-49BE-B2EB-E192460D9FAD}"/>
              </a:ext>
            </a:extLst>
          </p:cNvPr>
          <p:cNvSpPr>
            <a:spLocks noGrp="1"/>
          </p:cNvSpPr>
          <p:nvPr>
            <p:ph type="ftr" sz="quarter" idx="11"/>
          </p:nvPr>
        </p:nvSpPr>
        <p:spPr>
          <a:xfrm>
            <a:off x="612648" y="6035040"/>
            <a:ext cx="4588002" cy="365760"/>
          </a:xfrm>
        </p:spPr>
        <p:txBody>
          <a:bodyPr anchor="b">
            <a:normAutofit/>
          </a:bodyPr>
          <a:lstStyle/>
          <a:p>
            <a:pPr algn="l">
              <a:spcAft>
                <a:spcPts val="600"/>
              </a:spcAft>
            </a:pPr>
            <a:r>
              <a:rPr lang="en-GB" dirty="0"/>
              <a:t>Event Leadership by Dr Emma Abson</a:t>
            </a:r>
            <a:endParaRPr lang="en-US" dirty="0"/>
          </a:p>
        </p:txBody>
      </p:sp>
      <p:sp>
        <p:nvSpPr>
          <p:cNvPr id="2" name="Title 1">
            <a:extLst>
              <a:ext uri="{FF2B5EF4-FFF2-40B4-BE49-F238E27FC236}">
                <a16:creationId xmlns:a16="http://schemas.microsoft.com/office/drawing/2014/main" id="{D082B01C-0C31-403C-AA32-8924BB7444B6}"/>
              </a:ext>
            </a:extLst>
          </p:cNvPr>
          <p:cNvSpPr>
            <a:spLocks noGrp="1"/>
          </p:cNvSpPr>
          <p:nvPr>
            <p:ph type="title"/>
          </p:nvPr>
        </p:nvSpPr>
        <p:spPr>
          <a:xfrm>
            <a:off x="8477250" y="603504"/>
            <a:ext cx="3144774" cy="1645920"/>
          </a:xfrm>
        </p:spPr>
        <p:txBody>
          <a:bodyPr anchor="b">
            <a:normAutofit/>
          </a:bodyPr>
          <a:lstStyle/>
          <a:p>
            <a:pPr>
              <a:lnSpc>
                <a:spcPct val="90000"/>
              </a:lnSpc>
            </a:pPr>
            <a:r>
              <a:rPr lang="en-GB" sz="2200" dirty="0"/>
              <a:t>Examples of events that use their power to attempt to bring about real difference:</a:t>
            </a:r>
          </a:p>
        </p:txBody>
      </p:sp>
      <p:sp>
        <p:nvSpPr>
          <p:cNvPr id="3" name="Content Placeholder 2">
            <a:extLst>
              <a:ext uri="{FF2B5EF4-FFF2-40B4-BE49-F238E27FC236}">
                <a16:creationId xmlns:a16="http://schemas.microsoft.com/office/drawing/2014/main" id="{36FFA5C9-E67D-407B-B65A-4D03EFC83383}"/>
              </a:ext>
            </a:extLst>
          </p:cNvPr>
          <p:cNvSpPr>
            <a:spLocks noGrp="1"/>
          </p:cNvSpPr>
          <p:nvPr>
            <p:ph type="body" sz="half" idx="2"/>
          </p:nvPr>
        </p:nvSpPr>
        <p:spPr>
          <a:xfrm>
            <a:off x="8477250" y="2386584"/>
            <a:ext cx="3144774" cy="3511296"/>
          </a:xfrm>
        </p:spPr>
        <p:txBody>
          <a:bodyPr>
            <a:normAutofit/>
          </a:bodyPr>
          <a:lstStyle/>
          <a:p>
            <a:pPr marL="0" indent="0">
              <a:buNone/>
            </a:pPr>
            <a:r>
              <a:rPr lang="en-GB" sz="1700" dirty="0">
                <a:effectLst/>
              </a:rPr>
              <a:t>Black Lives Matters Protests</a:t>
            </a:r>
            <a:endParaRPr lang="en-GB" sz="1700" dirty="0"/>
          </a:p>
          <a:p>
            <a:pPr marL="0" indent="0">
              <a:buNone/>
            </a:pPr>
            <a:r>
              <a:rPr lang="en-GB" sz="1700" dirty="0">
                <a:effectLst/>
              </a:rPr>
              <a:t>Rock against Racism concert in the 1970s</a:t>
            </a:r>
          </a:p>
          <a:p>
            <a:pPr marL="0" indent="0">
              <a:buNone/>
            </a:pPr>
            <a:r>
              <a:rPr lang="en-GB" sz="1700" dirty="0">
                <a:effectLst/>
              </a:rPr>
              <a:t>Live Aid concert in 1985 </a:t>
            </a:r>
            <a:endParaRPr lang="en-GB" sz="1700" dirty="0"/>
          </a:p>
          <a:p>
            <a:pPr marL="0" indent="0">
              <a:buNone/>
            </a:pPr>
            <a:r>
              <a:rPr lang="en-GB" sz="1700" dirty="0">
                <a:effectLst/>
              </a:rPr>
              <a:t>One Love Manchester benefit concert in 2017.</a:t>
            </a:r>
          </a:p>
          <a:p>
            <a:pPr marL="0" indent="0">
              <a:buNone/>
            </a:pPr>
            <a:endParaRPr lang="en-GB" sz="1700" dirty="0"/>
          </a:p>
          <a:p>
            <a:pPr marL="0" indent="0">
              <a:buNone/>
            </a:pPr>
            <a:r>
              <a:rPr lang="en-GB" sz="1700" dirty="0">
                <a:effectLst/>
              </a:rPr>
              <a:t>Image: https://unsplash.com/@eadesstudio </a:t>
            </a:r>
          </a:p>
          <a:p>
            <a:endParaRPr lang="en-GB" sz="1700" dirty="0"/>
          </a:p>
        </p:txBody>
      </p:sp>
    </p:spTree>
    <p:extLst>
      <p:ext uri="{BB962C8B-B14F-4D97-AF65-F5344CB8AC3E}">
        <p14:creationId xmlns:p14="http://schemas.microsoft.com/office/powerpoint/2010/main" val="326479202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0E72B-F0B0-4AA6-8082-7D972F6638DF}"/>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687D2CA3-82C2-49C2-83B5-88DB98D0CFBF}"/>
              </a:ext>
            </a:extLst>
          </p:cNvPr>
          <p:cNvSpPr>
            <a:spLocks noGrp="1"/>
          </p:cNvSpPr>
          <p:nvPr>
            <p:ph idx="1"/>
          </p:nvPr>
        </p:nvSpPr>
        <p:spPr/>
        <p:txBody>
          <a:bodyPr>
            <a:normAutofit fontScale="62500" lnSpcReduction="20000"/>
          </a:bodyPr>
          <a:lstStyle/>
          <a:p>
            <a:pPr>
              <a:lnSpc>
                <a:spcPct val="150000"/>
              </a:lnSpc>
            </a:pPr>
            <a:r>
              <a:rPr lang="en-GB" sz="1800" dirty="0">
                <a:effectLst/>
                <a:latin typeface="Century Gothic" panose="020B0502020202020204" pitchFamily="34" charset="0"/>
                <a:ea typeface="Calibri" panose="020F0502020204030204" pitchFamily="34" charset="0"/>
                <a:cs typeface="Calibri" panose="020F0502020204030204" pitchFamily="34" charset="0"/>
              </a:rPr>
              <a:t>In this lecture, we have explored the intersection between power and leadership, and we have seen how power is the ability to exert control over others, whereas leadership should be about the ability to influence others, without having to resort to power.  </a:t>
            </a:r>
            <a:endParaRPr lang="en-GB" sz="1800" dirty="0">
              <a:latin typeface="Century Gothic" panose="020B0502020202020204" pitchFamily="34" charset="0"/>
              <a:ea typeface="Calibri" panose="020F0502020204030204" pitchFamily="34" charset="0"/>
              <a:cs typeface="Calibri" panose="020F0502020204030204" pitchFamily="34" charset="0"/>
            </a:endParaRPr>
          </a:p>
          <a:p>
            <a:pPr>
              <a:lnSpc>
                <a:spcPct val="150000"/>
              </a:lnSpc>
            </a:pPr>
            <a:r>
              <a:rPr lang="en-GB" sz="1800" dirty="0">
                <a:effectLst/>
                <a:latin typeface="Century Gothic" panose="020B0502020202020204" pitchFamily="34" charset="0"/>
                <a:ea typeface="Calibri" panose="020F0502020204030204" pitchFamily="34" charset="0"/>
                <a:cs typeface="Calibri" panose="020F0502020204030204" pitchFamily="34" charset="0"/>
              </a:rPr>
              <a:t>That said, leadership does often need power and we have looked at the types of power that exist and how they work within leadership situations.</a:t>
            </a:r>
            <a:endParaRPr lang="en-GB" sz="18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50000"/>
              </a:lnSpc>
            </a:pPr>
            <a:r>
              <a:rPr lang="en-GB" sz="1800" dirty="0">
                <a:effectLst/>
                <a:latin typeface="Century Gothic" panose="020B0502020202020204" pitchFamily="34" charset="0"/>
                <a:ea typeface="Calibri" panose="020F0502020204030204" pitchFamily="34" charset="0"/>
                <a:cs typeface="Calibri" panose="020F0502020204030204" pitchFamily="34" charset="0"/>
              </a:rPr>
              <a:t>We have also explored the darker side of leadership and power, and have raised some key points that the event industry needs to address about access to power, and the power that events and event communities have to lead change in our society</a:t>
            </a:r>
          </a:p>
          <a:p>
            <a:pPr>
              <a:lnSpc>
                <a:spcPct val="150000"/>
              </a:lnSpc>
            </a:pPr>
            <a:r>
              <a:rPr lang="en-GB" sz="1800" dirty="0">
                <a:effectLst/>
                <a:latin typeface="Century Gothic" panose="020B0502020202020204" pitchFamily="34" charset="0"/>
                <a:ea typeface="Calibri" panose="020F0502020204030204" pitchFamily="34" charset="0"/>
                <a:cs typeface="Calibri" panose="020F0502020204030204" pitchFamily="34" charset="0"/>
              </a:rPr>
              <a:t>Particularly within event organisations, academic scholars have yet to explore the key questions of ‘who leads and when’.  There are then questions we cannot answer about who actively, and regularly, participates in leadership when running events, and who is – or isn’t – excluded from event communities. </a:t>
            </a:r>
          </a:p>
          <a:p>
            <a:pPr>
              <a:lnSpc>
                <a:spcPct val="150000"/>
              </a:lnSpc>
            </a:pPr>
            <a:r>
              <a:rPr lang="en-GB" sz="1800" dirty="0">
                <a:effectLst/>
                <a:latin typeface="Century Gothic" panose="020B0502020202020204" pitchFamily="34" charset="0"/>
                <a:ea typeface="Calibri" panose="020F0502020204030204" pitchFamily="34" charset="0"/>
                <a:cs typeface="Calibri" panose="020F0502020204030204" pitchFamily="34" charset="0"/>
              </a:rPr>
              <a:t>Understanding the types of power you might encounter in the events is one more step along the ladder of understanding and improving this ever changing, dynamic and hugely creative and innovative industry. </a:t>
            </a:r>
          </a:p>
          <a:p>
            <a:pPr>
              <a:lnSpc>
                <a:spcPct val="150000"/>
              </a:lnSpc>
            </a:pPr>
            <a:r>
              <a:rPr lang="en-GB" sz="1800" dirty="0">
                <a:effectLst/>
                <a:latin typeface="Century Gothic" panose="020B0502020202020204" pitchFamily="34" charset="0"/>
                <a:ea typeface="Calibri" panose="020F0502020204030204" pitchFamily="34" charset="0"/>
                <a:cs typeface="Calibri" panose="020F0502020204030204" pitchFamily="34" charset="0"/>
              </a:rPr>
              <a:t>The lecture has therefore covered key issues surrounding leadership, and have grown in confidence in understanding who leads, how they do it and what it means for those who follow.</a:t>
            </a:r>
            <a:endParaRPr lang="en-GB" sz="18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GB" dirty="0"/>
          </a:p>
        </p:txBody>
      </p:sp>
      <p:sp>
        <p:nvSpPr>
          <p:cNvPr id="4" name="Footer Placeholder 3">
            <a:extLst>
              <a:ext uri="{FF2B5EF4-FFF2-40B4-BE49-F238E27FC236}">
                <a16:creationId xmlns:a16="http://schemas.microsoft.com/office/drawing/2014/main" id="{2FEB78A2-82FD-428A-BB59-D62489581AFB}"/>
              </a:ext>
            </a:extLst>
          </p:cNvPr>
          <p:cNvSpPr>
            <a:spLocks noGrp="1"/>
          </p:cNvSpPr>
          <p:nvPr>
            <p:ph type="ftr" sz="quarter" idx="11"/>
          </p:nvPr>
        </p:nvSpPr>
        <p:spPr/>
        <p:txBody>
          <a:bodyPr/>
          <a:lstStyle/>
          <a:p>
            <a:r>
              <a:rPr lang="en-GB" dirty="0"/>
              <a:t>Event Leadership by Dr Emma Abson</a:t>
            </a:r>
            <a:endParaRPr lang="en-US" dirty="0"/>
          </a:p>
        </p:txBody>
      </p:sp>
    </p:spTree>
    <p:extLst>
      <p:ext uri="{BB962C8B-B14F-4D97-AF65-F5344CB8AC3E}">
        <p14:creationId xmlns:p14="http://schemas.microsoft.com/office/powerpoint/2010/main" val="27938843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066800" y="642594"/>
            <a:ext cx="10058400" cy="1371600"/>
          </a:xfrm>
        </p:spPr>
        <p:txBody>
          <a:bodyPr anchor="ctr">
            <a:normAutofit/>
          </a:bodyPr>
          <a:lstStyle/>
          <a:p>
            <a:r>
              <a:rPr lang="en-US" dirty="0"/>
              <a:t>Instructor lecture slides</a:t>
            </a:r>
          </a:p>
        </p:txBody>
      </p:sp>
      <p:sp>
        <p:nvSpPr>
          <p:cNvPr id="4" name="Content Placeholder 3">
            <a:extLst>
              <a:ext uri="{FF2B5EF4-FFF2-40B4-BE49-F238E27FC236}">
                <a16:creationId xmlns:a16="http://schemas.microsoft.com/office/drawing/2014/main" id="{D65C84C8-DBAF-4DAC-B84E-6BCDC7B07C28}"/>
              </a:ext>
            </a:extLst>
          </p:cNvPr>
          <p:cNvSpPr>
            <a:spLocks noGrp="1"/>
          </p:cNvSpPr>
          <p:nvPr>
            <p:ph sz="half" idx="1"/>
          </p:nvPr>
        </p:nvSpPr>
        <p:spPr>
          <a:xfrm>
            <a:off x="1066800" y="2103120"/>
            <a:ext cx="4663440" cy="3749040"/>
          </a:xfrm>
        </p:spPr>
        <p:txBody>
          <a:bodyPr>
            <a:normAutofit/>
          </a:bodyPr>
          <a:lstStyle/>
          <a:p>
            <a:pPr marL="0" indent="0">
              <a:lnSpc>
                <a:spcPct val="100000"/>
              </a:lnSpc>
              <a:buNone/>
            </a:pPr>
            <a:r>
              <a:rPr lang="en-GB" sz="1500" dirty="0">
                <a:effectLst/>
              </a:rPr>
              <a:t>These are the instructor’s lecture slides produced to accompany the book Event Leadership – theory and practice for event management and event tourism, by Emma Abson (with chapter contributions by Miriam Firth and Jane Tattersall), 2021, published by Goodfellow Publishers Ltd. These lecture slides accompanying illustrations are provided by the authors for the private use of instructors using the book Event Leadership.  All the diagrams are copyright protected and should not be circulated beyond the classroom. To further support instructors, there is a set of PowerPoint slides for each lecture available.</a:t>
            </a:r>
          </a:p>
          <a:p>
            <a:pPr>
              <a:lnSpc>
                <a:spcPct val="100000"/>
              </a:lnSpc>
            </a:pPr>
            <a:endParaRPr lang="en-GB" sz="1500" dirty="0"/>
          </a:p>
        </p:txBody>
      </p:sp>
      <p:pic>
        <p:nvPicPr>
          <p:cNvPr id="2050" name="Picture 2" descr="Event Leadership: Theory and Methods for Event Management and Tourism (Events  Management Theory and Methods) by Emma Abson | WHSmith">
            <a:extLst>
              <a:ext uri="{FF2B5EF4-FFF2-40B4-BE49-F238E27FC236}">
                <a16:creationId xmlns:a16="http://schemas.microsoft.com/office/drawing/2014/main" id="{7E656102-7FC6-44A9-8D86-D3177BC8E7B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42238" y="2103120"/>
            <a:ext cx="2502484" cy="3749040"/>
          </a:xfrm>
          <a:prstGeom prst="rect">
            <a:avLst/>
          </a:prstGeom>
          <a:solidFill>
            <a:srgbClr val="FFFFFF"/>
          </a:solidFill>
          <a:ln>
            <a:noFill/>
          </a:ln>
        </p:spPr>
      </p:pic>
      <p:sp>
        <p:nvSpPr>
          <p:cNvPr id="6" name="Footer Placeholder 5">
            <a:extLst>
              <a:ext uri="{FF2B5EF4-FFF2-40B4-BE49-F238E27FC236}">
                <a16:creationId xmlns:a16="http://schemas.microsoft.com/office/drawing/2014/main" id="{35D97FFD-ADBE-4187-A6EC-EA2173AFB07A}"/>
              </a:ext>
            </a:extLst>
          </p:cNvPr>
          <p:cNvSpPr>
            <a:spLocks noGrp="1"/>
          </p:cNvSpPr>
          <p:nvPr>
            <p:ph type="ftr" sz="quarter" idx="11"/>
          </p:nvPr>
        </p:nvSpPr>
        <p:spPr>
          <a:xfrm>
            <a:off x="1066800" y="6035040"/>
            <a:ext cx="5816600" cy="365760"/>
          </a:xfrm>
        </p:spPr>
        <p:txBody>
          <a:bodyPr anchor="b">
            <a:normAutofit/>
          </a:bodyPr>
          <a:lstStyle/>
          <a:p>
            <a:pPr>
              <a:spcAft>
                <a:spcPts val="600"/>
              </a:spcAft>
            </a:pPr>
            <a:r>
              <a:rPr lang="en-GB" dirty="0"/>
              <a:t>Event Leadership by Dr Emma Abson</a:t>
            </a:r>
            <a:endParaRPr lang="en-US" dirty="0"/>
          </a:p>
        </p:txBody>
      </p:sp>
    </p:spTree>
    <p:extLst>
      <p:ext uri="{BB962C8B-B14F-4D97-AF65-F5344CB8AC3E}">
        <p14:creationId xmlns:p14="http://schemas.microsoft.com/office/powerpoint/2010/main" val="183243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32BC1F-3989-4FC4-B9ED-D0FE2A82A16C}"/>
              </a:ext>
            </a:extLst>
          </p:cNvPr>
          <p:cNvSpPr>
            <a:spLocks noGrp="1"/>
          </p:cNvSpPr>
          <p:nvPr>
            <p:ph type="ctrTitle"/>
          </p:nvPr>
        </p:nvSpPr>
        <p:spPr/>
        <p:txBody>
          <a:bodyPr>
            <a:normAutofit fontScale="90000"/>
          </a:bodyPr>
          <a:lstStyle/>
          <a:p>
            <a:r>
              <a:rPr lang="en-GB" dirty="0"/>
              <a:t>Lecture 8 – Events, leadership and power</a:t>
            </a:r>
          </a:p>
        </p:txBody>
      </p:sp>
      <p:sp>
        <p:nvSpPr>
          <p:cNvPr id="6" name="Subtitle 5">
            <a:extLst>
              <a:ext uri="{FF2B5EF4-FFF2-40B4-BE49-F238E27FC236}">
                <a16:creationId xmlns:a16="http://schemas.microsoft.com/office/drawing/2014/main" id="{A552E6BC-6D06-459D-8B37-9F087985CF54}"/>
              </a:ext>
            </a:extLst>
          </p:cNvPr>
          <p:cNvSpPr>
            <a:spLocks noGrp="1"/>
          </p:cNvSpPr>
          <p:nvPr>
            <p:ph type="subTitle" idx="1"/>
          </p:nvPr>
        </p:nvSpPr>
        <p:spPr/>
        <p:txBody>
          <a:bodyPr/>
          <a:lstStyle/>
          <a:p>
            <a:endParaRPr lang="en-GB" dirty="0"/>
          </a:p>
        </p:txBody>
      </p:sp>
      <p:sp>
        <p:nvSpPr>
          <p:cNvPr id="4" name="Footer Placeholder 3">
            <a:extLst>
              <a:ext uri="{FF2B5EF4-FFF2-40B4-BE49-F238E27FC236}">
                <a16:creationId xmlns:a16="http://schemas.microsoft.com/office/drawing/2014/main" id="{C5CBD43E-CF9C-45D8-9503-7B825EAD6A5E}"/>
              </a:ext>
            </a:extLst>
          </p:cNvPr>
          <p:cNvSpPr>
            <a:spLocks noGrp="1"/>
          </p:cNvSpPr>
          <p:nvPr>
            <p:ph type="ftr" sz="quarter" idx="11"/>
          </p:nvPr>
        </p:nvSpPr>
        <p:spPr/>
        <p:txBody>
          <a:bodyPr/>
          <a:lstStyle/>
          <a:p>
            <a:r>
              <a:rPr lang="en-GB" dirty="0"/>
              <a:t>Event Leadership by Dr Emma Abson</a:t>
            </a:r>
            <a:endParaRPr lang="en-US" dirty="0"/>
          </a:p>
        </p:txBody>
      </p:sp>
    </p:spTree>
    <p:extLst>
      <p:ext uri="{BB962C8B-B14F-4D97-AF65-F5344CB8AC3E}">
        <p14:creationId xmlns:p14="http://schemas.microsoft.com/office/powerpoint/2010/main" val="3487011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32BC1F-3989-4FC4-B9ED-D0FE2A82A16C}"/>
              </a:ext>
            </a:extLst>
          </p:cNvPr>
          <p:cNvSpPr>
            <a:spLocks noGrp="1"/>
          </p:cNvSpPr>
          <p:nvPr>
            <p:ph type="title"/>
          </p:nvPr>
        </p:nvSpPr>
        <p:spPr>
          <a:xfrm>
            <a:off x="1066800" y="642594"/>
            <a:ext cx="10058400" cy="1371600"/>
          </a:xfrm>
        </p:spPr>
        <p:txBody>
          <a:bodyPr anchor="ctr">
            <a:normAutofit/>
          </a:bodyPr>
          <a:lstStyle/>
          <a:p>
            <a:r>
              <a:rPr lang="en-GB" b="1" dirty="0"/>
              <a:t>Lecture 8 – Events, leadership and power</a:t>
            </a:r>
          </a:p>
        </p:txBody>
      </p:sp>
      <p:pic>
        <p:nvPicPr>
          <p:cNvPr id="12290" name="Picture 2" descr="man holding incandescent bulb">
            <a:extLst>
              <a:ext uri="{FF2B5EF4-FFF2-40B4-BE49-F238E27FC236}">
                <a16:creationId xmlns:a16="http://schemas.microsoft.com/office/drawing/2014/main" id="{B14C95E3-C260-4D04-AD75-C5C2C3F151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607" b="23701"/>
          <a:stretch/>
        </p:blipFill>
        <p:spPr bwMode="auto">
          <a:xfrm>
            <a:off x="1066800" y="2103120"/>
            <a:ext cx="10058400" cy="3849624"/>
          </a:xfrm>
          <a:prstGeom prst="rect">
            <a:avLst/>
          </a:prstGeom>
          <a:solidFill>
            <a:srgbClr val="FFFFFF"/>
          </a:solidFill>
        </p:spPr>
      </p:pic>
      <p:sp>
        <p:nvSpPr>
          <p:cNvPr id="4" name="Footer Placeholder 3">
            <a:extLst>
              <a:ext uri="{FF2B5EF4-FFF2-40B4-BE49-F238E27FC236}">
                <a16:creationId xmlns:a16="http://schemas.microsoft.com/office/drawing/2014/main" id="{C5CBD43E-CF9C-45D8-9503-7B825EAD6A5E}"/>
              </a:ext>
            </a:extLst>
          </p:cNvPr>
          <p:cNvSpPr>
            <a:spLocks noGrp="1"/>
          </p:cNvSpPr>
          <p:nvPr>
            <p:ph type="ftr" sz="quarter" idx="11"/>
          </p:nvPr>
        </p:nvSpPr>
        <p:spPr>
          <a:xfrm>
            <a:off x="1066800" y="6035040"/>
            <a:ext cx="5816600" cy="365760"/>
          </a:xfrm>
        </p:spPr>
        <p:txBody>
          <a:bodyPr anchor="b">
            <a:normAutofit/>
          </a:bodyPr>
          <a:lstStyle/>
          <a:p>
            <a:pPr>
              <a:spcAft>
                <a:spcPts val="600"/>
              </a:spcAft>
            </a:pPr>
            <a:r>
              <a:rPr lang="en-GB" dirty="0"/>
              <a:t>Event Leadership by Dr Emma Abson</a:t>
            </a:r>
            <a:endParaRPr lang="en-US" dirty="0"/>
          </a:p>
        </p:txBody>
      </p:sp>
      <p:sp>
        <p:nvSpPr>
          <p:cNvPr id="7" name="TextBox 6">
            <a:extLst>
              <a:ext uri="{FF2B5EF4-FFF2-40B4-BE49-F238E27FC236}">
                <a16:creationId xmlns:a16="http://schemas.microsoft.com/office/drawing/2014/main" id="{10E73B33-9490-4272-BF04-EA98BDC437B6}"/>
              </a:ext>
            </a:extLst>
          </p:cNvPr>
          <p:cNvSpPr txBox="1"/>
          <p:nvPr/>
        </p:nvSpPr>
        <p:spPr>
          <a:xfrm>
            <a:off x="5247526" y="6030740"/>
            <a:ext cx="6097712" cy="230832"/>
          </a:xfrm>
          <a:prstGeom prst="rect">
            <a:avLst/>
          </a:prstGeom>
          <a:noFill/>
        </p:spPr>
        <p:txBody>
          <a:bodyPr wrap="square">
            <a:spAutoFit/>
          </a:bodyPr>
          <a:lstStyle/>
          <a:p>
            <a:r>
              <a:rPr lang="en-GB" sz="900" dirty="0"/>
              <a:t>Image: https://unsplash.com/@pavement_special</a:t>
            </a:r>
          </a:p>
        </p:txBody>
      </p:sp>
    </p:spTree>
    <p:extLst>
      <p:ext uri="{BB962C8B-B14F-4D97-AF65-F5344CB8AC3E}">
        <p14:creationId xmlns:p14="http://schemas.microsoft.com/office/powerpoint/2010/main" val="1545160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FAF19-82DC-4009-82E5-09F77BE7D915}"/>
              </a:ext>
            </a:extLst>
          </p:cNvPr>
          <p:cNvSpPr>
            <a:spLocks noGrp="1"/>
          </p:cNvSpPr>
          <p:nvPr>
            <p:ph type="title"/>
          </p:nvPr>
        </p:nvSpPr>
        <p:spPr>
          <a:xfrm>
            <a:off x="1066800" y="642594"/>
            <a:ext cx="10058400" cy="1371600"/>
          </a:xfrm>
        </p:spPr>
        <p:txBody>
          <a:bodyPr anchor="ctr">
            <a:normAutofit/>
          </a:bodyPr>
          <a:lstStyle/>
          <a:p>
            <a:r>
              <a:rPr lang="en-GB" dirty="0"/>
              <a:t>Lecture 8 learning outcomes</a:t>
            </a:r>
          </a:p>
        </p:txBody>
      </p:sp>
      <p:sp>
        <p:nvSpPr>
          <p:cNvPr id="4" name="Footer Placeholder 3">
            <a:extLst>
              <a:ext uri="{FF2B5EF4-FFF2-40B4-BE49-F238E27FC236}">
                <a16:creationId xmlns:a16="http://schemas.microsoft.com/office/drawing/2014/main" id="{84133C19-2648-4763-9A7B-63EF17D46685}"/>
              </a:ext>
            </a:extLst>
          </p:cNvPr>
          <p:cNvSpPr>
            <a:spLocks noGrp="1"/>
          </p:cNvSpPr>
          <p:nvPr>
            <p:ph type="ftr" sz="quarter" idx="11"/>
          </p:nvPr>
        </p:nvSpPr>
        <p:spPr>
          <a:xfrm>
            <a:off x="1066800" y="6035040"/>
            <a:ext cx="5816600" cy="365760"/>
          </a:xfrm>
        </p:spPr>
        <p:txBody>
          <a:bodyPr anchor="b">
            <a:normAutofit/>
          </a:bodyPr>
          <a:lstStyle/>
          <a:p>
            <a:pPr>
              <a:spcAft>
                <a:spcPts val="600"/>
              </a:spcAft>
            </a:pPr>
            <a:r>
              <a:rPr lang="en-GB" dirty="0"/>
              <a:t>Event Leadership by Dr Emma Abson</a:t>
            </a:r>
            <a:endParaRPr lang="en-US" dirty="0"/>
          </a:p>
        </p:txBody>
      </p:sp>
      <p:graphicFrame>
        <p:nvGraphicFramePr>
          <p:cNvPr id="6" name="Content Placeholder 2">
            <a:extLst>
              <a:ext uri="{FF2B5EF4-FFF2-40B4-BE49-F238E27FC236}">
                <a16:creationId xmlns:a16="http://schemas.microsoft.com/office/drawing/2014/main" id="{86E23015-5CBD-4307-A384-FF97ED64A823}"/>
              </a:ext>
            </a:extLst>
          </p:cNvPr>
          <p:cNvGraphicFramePr>
            <a:graphicFrameLocks noGrp="1"/>
          </p:cNvGraphicFramePr>
          <p:nvPr>
            <p:ph idx="1"/>
            <p:extLst>
              <p:ext uri="{D42A27DB-BD31-4B8C-83A1-F6EECF244321}">
                <p14:modId xmlns:p14="http://schemas.microsoft.com/office/powerpoint/2010/main" val="2408824444"/>
              </p:ext>
            </p:extLst>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599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4E987A21-748C-401C-87EB-529734A67EBE}"/>
                                            </p:graphicEl>
                                          </p:spTgt>
                                        </p:tgtEl>
                                        <p:attrNameLst>
                                          <p:attrName>style.visibility</p:attrName>
                                        </p:attrNameLst>
                                      </p:cBhvr>
                                      <p:to>
                                        <p:strVal val="visible"/>
                                      </p:to>
                                    </p:set>
                                    <p:anim calcmode="lin" valueType="num">
                                      <p:cBhvr additive="base">
                                        <p:cTn id="7" dur="500" fill="hold"/>
                                        <p:tgtEl>
                                          <p:spTgt spid="6">
                                            <p:graphicEl>
                                              <a:dgm id="{4E987A21-748C-401C-87EB-529734A67EBE}"/>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4E987A21-748C-401C-87EB-529734A67EBE}"/>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9DD40C86-00D8-4ABC-B7DC-F24D48237E15}"/>
                                            </p:graphicEl>
                                          </p:spTgt>
                                        </p:tgtEl>
                                        <p:attrNameLst>
                                          <p:attrName>style.visibility</p:attrName>
                                        </p:attrNameLst>
                                      </p:cBhvr>
                                      <p:to>
                                        <p:strVal val="visible"/>
                                      </p:to>
                                    </p:set>
                                    <p:anim calcmode="lin" valueType="num">
                                      <p:cBhvr additive="base">
                                        <p:cTn id="13" dur="500" fill="hold"/>
                                        <p:tgtEl>
                                          <p:spTgt spid="6">
                                            <p:graphicEl>
                                              <a:dgm id="{9DD40C86-00D8-4ABC-B7DC-F24D48237E15}"/>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9DD40C86-00D8-4ABC-B7DC-F24D48237E15}"/>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6C17D53B-C0BB-4F6D-A1EA-C290EB94E18B}"/>
                                            </p:graphicEl>
                                          </p:spTgt>
                                        </p:tgtEl>
                                        <p:attrNameLst>
                                          <p:attrName>style.visibility</p:attrName>
                                        </p:attrNameLst>
                                      </p:cBhvr>
                                      <p:to>
                                        <p:strVal val="visible"/>
                                      </p:to>
                                    </p:set>
                                    <p:anim calcmode="lin" valueType="num">
                                      <p:cBhvr additive="base">
                                        <p:cTn id="19" dur="500" fill="hold"/>
                                        <p:tgtEl>
                                          <p:spTgt spid="6">
                                            <p:graphicEl>
                                              <a:dgm id="{6C17D53B-C0BB-4F6D-A1EA-C290EB94E18B}"/>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6C17D53B-C0BB-4F6D-A1EA-C290EB94E18B}"/>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graphicEl>
                                              <a:dgm id="{C1E5AA61-DF43-4D4C-AD2B-89A93D87044C}"/>
                                            </p:graphicEl>
                                          </p:spTgt>
                                        </p:tgtEl>
                                        <p:attrNameLst>
                                          <p:attrName>style.visibility</p:attrName>
                                        </p:attrNameLst>
                                      </p:cBhvr>
                                      <p:to>
                                        <p:strVal val="visible"/>
                                      </p:to>
                                    </p:set>
                                    <p:anim calcmode="lin" valueType="num">
                                      <p:cBhvr additive="base">
                                        <p:cTn id="25" dur="500" fill="hold"/>
                                        <p:tgtEl>
                                          <p:spTgt spid="6">
                                            <p:graphicEl>
                                              <a:dgm id="{C1E5AA61-DF43-4D4C-AD2B-89A93D87044C}"/>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C1E5AA61-DF43-4D4C-AD2B-89A93D87044C}"/>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graphicEl>
                                              <a:dgm id="{00689268-E904-43DA-8158-3FDBB18E2A5D}"/>
                                            </p:graphicEl>
                                          </p:spTgt>
                                        </p:tgtEl>
                                        <p:attrNameLst>
                                          <p:attrName>style.visibility</p:attrName>
                                        </p:attrNameLst>
                                      </p:cBhvr>
                                      <p:to>
                                        <p:strVal val="visible"/>
                                      </p:to>
                                    </p:set>
                                    <p:anim calcmode="lin" valueType="num">
                                      <p:cBhvr additive="base">
                                        <p:cTn id="31" dur="500" fill="hold"/>
                                        <p:tgtEl>
                                          <p:spTgt spid="6">
                                            <p:graphicEl>
                                              <a:dgm id="{00689268-E904-43DA-8158-3FDBB18E2A5D}"/>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00689268-E904-43DA-8158-3FDBB18E2A5D}"/>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graphicEl>
                                              <a:dgm id="{55ABBAAA-360F-46F7-A2BC-BDFFF0350087}"/>
                                            </p:graphicEl>
                                          </p:spTgt>
                                        </p:tgtEl>
                                        <p:attrNameLst>
                                          <p:attrName>style.visibility</p:attrName>
                                        </p:attrNameLst>
                                      </p:cBhvr>
                                      <p:to>
                                        <p:strVal val="visible"/>
                                      </p:to>
                                    </p:set>
                                    <p:anim calcmode="lin" valueType="num">
                                      <p:cBhvr additive="base">
                                        <p:cTn id="37" dur="500" fill="hold"/>
                                        <p:tgtEl>
                                          <p:spTgt spid="6">
                                            <p:graphicEl>
                                              <a:dgm id="{55ABBAAA-360F-46F7-A2BC-BDFFF0350087}"/>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graphicEl>
                                              <a:dgm id="{55ABBAAA-360F-46F7-A2BC-BDFFF035008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DF4F0-4976-4864-913A-A994149F55AD}"/>
              </a:ext>
            </a:extLst>
          </p:cNvPr>
          <p:cNvSpPr>
            <a:spLocks noGrp="1"/>
          </p:cNvSpPr>
          <p:nvPr>
            <p:ph type="title"/>
          </p:nvPr>
        </p:nvSpPr>
        <p:spPr>
          <a:xfrm>
            <a:off x="8458200" y="607392"/>
            <a:ext cx="3161963" cy="1645920"/>
          </a:xfrm>
        </p:spPr>
        <p:txBody>
          <a:bodyPr anchor="b">
            <a:normAutofit/>
          </a:bodyPr>
          <a:lstStyle/>
          <a:p>
            <a:pPr>
              <a:lnSpc>
                <a:spcPct val="90000"/>
              </a:lnSpc>
            </a:pPr>
            <a:r>
              <a:rPr lang="en-GB" sz="2700" dirty="0"/>
              <a:t>Power dynamics within event leadership</a:t>
            </a:r>
          </a:p>
        </p:txBody>
      </p:sp>
      <p:pic>
        <p:nvPicPr>
          <p:cNvPr id="22530" name="Picture 2" descr="Structural Inequality: Understanding Intersectionality and Power Dynamics ·  Giving Compass">
            <a:extLst>
              <a:ext uri="{FF2B5EF4-FFF2-40B4-BE49-F238E27FC236}">
                <a16:creationId xmlns:a16="http://schemas.microsoft.com/office/drawing/2014/main" id="{F59859D2-F97B-49E9-9157-8B3A90AC6FF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5800" y="1003024"/>
            <a:ext cx="6858000" cy="4547152"/>
          </a:xfrm>
          <a:prstGeom prst="rect">
            <a:avLst/>
          </a:prstGeom>
          <a:solidFill>
            <a:srgbClr val="FFFFFF"/>
          </a:solidFill>
        </p:spPr>
      </p:pic>
      <p:sp>
        <p:nvSpPr>
          <p:cNvPr id="3" name="Content Placeholder 2">
            <a:extLst>
              <a:ext uri="{FF2B5EF4-FFF2-40B4-BE49-F238E27FC236}">
                <a16:creationId xmlns:a16="http://schemas.microsoft.com/office/drawing/2014/main" id="{E07510BD-553F-4ED6-AB77-CD6F88B97F5B}"/>
              </a:ext>
            </a:extLst>
          </p:cNvPr>
          <p:cNvSpPr>
            <a:spLocks noGrp="1"/>
          </p:cNvSpPr>
          <p:nvPr>
            <p:ph type="body" sz="half" idx="2"/>
          </p:nvPr>
        </p:nvSpPr>
        <p:spPr>
          <a:xfrm>
            <a:off x="8458200" y="2336800"/>
            <a:ext cx="3161963" cy="3606800"/>
          </a:xfrm>
        </p:spPr>
        <p:txBody>
          <a:bodyPr>
            <a:normAutofit/>
          </a:bodyPr>
          <a:lstStyle/>
          <a:p>
            <a:endParaRPr lang="en-GB" dirty="0">
              <a:effectLst/>
            </a:endParaRPr>
          </a:p>
          <a:p>
            <a:endParaRPr lang="en-GB" dirty="0"/>
          </a:p>
          <a:p>
            <a:pPr marL="0" indent="0">
              <a:buNone/>
            </a:pPr>
            <a:r>
              <a:rPr lang="en-GB" dirty="0"/>
              <a:t>In v</a:t>
            </a:r>
            <a:r>
              <a:rPr lang="en-GB" dirty="0">
                <a:effectLst/>
              </a:rPr>
              <a:t>iewing leadership as both a process of influence AND a process of power, we can gain useful insights into the power relationships that may be at work.</a:t>
            </a:r>
          </a:p>
          <a:p>
            <a:endParaRPr lang="en-GB" dirty="0"/>
          </a:p>
        </p:txBody>
      </p:sp>
      <p:sp>
        <p:nvSpPr>
          <p:cNvPr id="4" name="Footer Placeholder 3">
            <a:extLst>
              <a:ext uri="{FF2B5EF4-FFF2-40B4-BE49-F238E27FC236}">
                <a16:creationId xmlns:a16="http://schemas.microsoft.com/office/drawing/2014/main" id="{CA6FB568-ACB8-4DB0-81A9-C902C1CAF214}"/>
              </a:ext>
            </a:extLst>
          </p:cNvPr>
          <p:cNvSpPr>
            <a:spLocks noGrp="1"/>
          </p:cNvSpPr>
          <p:nvPr>
            <p:ph type="ftr" sz="quarter" idx="11"/>
          </p:nvPr>
        </p:nvSpPr>
        <p:spPr>
          <a:xfrm>
            <a:off x="685801" y="6035040"/>
            <a:ext cx="4584700" cy="365760"/>
          </a:xfrm>
        </p:spPr>
        <p:txBody>
          <a:bodyPr anchor="b">
            <a:normAutofit/>
          </a:bodyPr>
          <a:lstStyle/>
          <a:p>
            <a:pPr>
              <a:spcAft>
                <a:spcPts val="600"/>
              </a:spcAft>
            </a:pPr>
            <a:r>
              <a:rPr lang="en-GB" dirty="0"/>
              <a:t>Event Leadership by Dr Emma Abson</a:t>
            </a:r>
            <a:endParaRPr lang="en-US" dirty="0"/>
          </a:p>
        </p:txBody>
      </p:sp>
    </p:spTree>
    <p:extLst>
      <p:ext uri="{BB962C8B-B14F-4D97-AF65-F5344CB8AC3E}">
        <p14:creationId xmlns:p14="http://schemas.microsoft.com/office/powerpoint/2010/main" val="617335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4FCC2A-D0A3-495A-A9FD-6ABE01CE93F4}"/>
              </a:ext>
            </a:extLst>
          </p:cNvPr>
          <p:cNvSpPr>
            <a:spLocks noGrp="1"/>
          </p:cNvSpPr>
          <p:nvPr>
            <p:ph type="title"/>
          </p:nvPr>
        </p:nvSpPr>
        <p:spPr/>
        <p:txBody>
          <a:bodyPr/>
          <a:lstStyle/>
          <a:p>
            <a:r>
              <a:rPr lang="en-GB" dirty="0"/>
              <a:t>The power of leadership</a:t>
            </a:r>
          </a:p>
        </p:txBody>
      </p:sp>
      <p:sp>
        <p:nvSpPr>
          <p:cNvPr id="7" name="Content Placeholder 6">
            <a:extLst>
              <a:ext uri="{FF2B5EF4-FFF2-40B4-BE49-F238E27FC236}">
                <a16:creationId xmlns:a16="http://schemas.microsoft.com/office/drawing/2014/main" id="{D8847D57-3C76-4756-87EB-94BFB9A0CA32}"/>
              </a:ext>
            </a:extLst>
          </p:cNvPr>
          <p:cNvSpPr>
            <a:spLocks noGrp="1"/>
          </p:cNvSpPr>
          <p:nvPr>
            <p:ph idx="1"/>
          </p:nvPr>
        </p:nvSpPr>
        <p:spPr/>
        <p:txBody>
          <a:bodyPr/>
          <a:lstStyle/>
          <a:p>
            <a:r>
              <a:rPr lang="en-GB" sz="1800" dirty="0">
                <a:effectLst/>
                <a:latin typeface="Century Gothic" panose="020B0502020202020204" pitchFamily="34" charset="0"/>
                <a:ea typeface="Calibri" panose="020F0502020204030204" pitchFamily="34" charset="0"/>
                <a:cs typeface="Times New Roman" panose="02020603050405020304" pitchFamily="18" charset="0"/>
              </a:rPr>
              <a:t>What do we mean by power? Power is most commonly defined as the ability of an individual to exercise some sort of control over someone else. </a:t>
            </a:r>
          </a:p>
          <a:p>
            <a:endParaRPr lang="en-GB" sz="1800" dirty="0">
              <a:latin typeface="Century Gothic" panose="020B0502020202020204" pitchFamily="34" charset="0"/>
              <a:ea typeface="Calibri" panose="020F0502020204030204" pitchFamily="34" charset="0"/>
              <a:cs typeface="Times New Roman" panose="02020603050405020304" pitchFamily="18" charset="0"/>
            </a:endParaRPr>
          </a:p>
          <a:p>
            <a:r>
              <a:rPr lang="en-GB" sz="1800" dirty="0">
                <a:effectLst/>
                <a:latin typeface="Century Gothic" panose="020B0502020202020204" pitchFamily="34" charset="0"/>
                <a:ea typeface="Calibri" panose="020F0502020204030204" pitchFamily="34" charset="0"/>
                <a:cs typeface="Times New Roman" panose="02020603050405020304" pitchFamily="18" charset="0"/>
              </a:rPr>
              <a:t>Leadership, on the other hand, should not be solely bound up with power – after all, an individual can have the ability to influence others, despite not being in a formal – powerful – leadership position. </a:t>
            </a:r>
          </a:p>
          <a:p>
            <a:endParaRPr lang="en-GB" sz="1800" dirty="0">
              <a:latin typeface="Century Gothic" panose="020B0502020202020204" pitchFamily="34" charset="0"/>
              <a:ea typeface="Calibri" panose="020F0502020204030204" pitchFamily="34" charset="0"/>
              <a:cs typeface="Times New Roman" panose="02020603050405020304" pitchFamily="18" charset="0"/>
            </a:endParaRPr>
          </a:p>
          <a:p>
            <a:r>
              <a:rPr lang="en-GB" sz="1800" dirty="0">
                <a:effectLst/>
                <a:latin typeface="Century Gothic" panose="020B0502020202020204" pitchFamily="34" charset="0"/>
                <a:ea typeface="Calibri" panose="020F0502020204030204" pitchFamily="34" charset="0"/>
                <a:cs typeface="Times New Roman" panose="02020603050405020304" pitchFamily="18" charset="0"/>
              </a:rPr>
              <a:t>In other words, people with power have the ability to influence others AND the ability to exert control over others.  Leaders will have the ability to exert influence over others, but they do not necessarily have the power to make people do what they want.</a:t>
            </a:r>
          </a:p>
          <a:p>
            <a:endParaRPr lang="en-GB" dirty="0"/>
          </a:p>
        </p:txBody>
      </p:sp>
      <p:sp>
        <p:nvSpPr>
          <p:cNvPr id="5" name="Footer Placeholder 4">
            <a:extLst>
              <a:ext uri="{FF2B5EF4-FFF2-40B4-BE49-F238E27FC236}">
                <a16:creationId xmlns:a16="http://schemas.microsoft.com/office/drawing/2014/main" id="{B07262C5-D5BD-4758-AFB3-21C8CCA57BD6}"/>
              </a:ext>
            </a:extLst>
          </p:cNvPr>
          <p:cNvSpPr>
            <a:spLocks noGrp="1"/>
          </p:cNvSpPr>
          <p:nvPr>
            <p:ph type="ftr" sz="quarter" idx="11"/>
          </p:nvPr>
        </p:nvSpPr>
        <p:spPr/>
        <p:txBody>
          <a:bodyPr/>
          <a:lstStyle/>
          <a:p>
            <a:r>
              <a:rPr lang="en-GB" dirty="0"/>
              <a:t>Event Leadership by Dr Emma Abson</a:t>
            </a:r>
            <a:endParaRPr lang="en-US" dirty="0"/>
          </a:p>
        </p:txBody>
      </p:sp>
    </p:spTree>
    <p:extLst>
      <p:ext uri="{BB962C8B-B14F-4D97-AF65-F5344CB8AC3E}">
        <p14:creationId xmlns:p14="http://schemas.microsoft.com/office/powerpoint/2010/main" val="191862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BEA64-7521-47DF-B84F-6D14456FFE3B}"/>
              </a:ext>
            </a:extLst>
          </p:cNvPr>
          <p:cNvSpPr>
            <a:spLocks noGrp="1"/>
          </p:cNvSpPr>
          <p:nvPr>
            <p:ph type="title"/>
          </p:nvPr>
        </p:nvSpPr>
        <p:spPr>
          <a:xfrm>
            <a:off x="8458200" y="607392"/>
            <a:ext cx="3161963" cy="1645920"/>
          </a:xfrm>
        </p:spPr>
        <p:txBody>
          <a:bodyPr anchor="b">
            <a:normAutofit/>
          </a:bodyPr>
          <a:lstStyle/>
          <a:p>
            <a:pPr>
              <a:lnSpc>
                <a:spcPct val="90000"/>
              </a:lnSpc>
            </a:pPr>
            <a:r>
              <a:rPr lang="en-GB" sz="2700" dirty="0"/>
              <a:t>What do we mean by power in event leadership?</a:t>
            </a:r>
          </a:p>
        </p:txBody>
      </p:sp>
      <p:sp>
        <p:nvSpPr>
          <p:cNvPr id="10" name="Text Placeholder 3">
            <a:extLst>
              <a:ext uri="{FF2B5EF4-FFF2-40B4-BE49-F238E27FC236}">
                <a16:creationId xmlns:a16="http://schemas.microsoft.com/office/drawing/2014/main" id="{0C0AE4C3-72C9-4781-9CA3-E47916235CB9}"/>
              </a:ext>
            </a:extLst>
          </p:cNvPr>
          <p:cNvSpPr>
            <a:spLocks noGrp="1"/>
          </p:cNvSpPr>
          <p:nvPr>
            <p:ph type="body" sz="half" idx="2"/>
          </p:nvPr>
        </p:nvSpPr>
        <p:spPr>
          <a:xfrm>
            <a:off x="8458200" y="2336800"/>
            <a:ext cx="3161963" cy="3606800"/>
          </a:xfrm>
        </p:spPr>
        <p:txBody>
          <a:bodyPr/>
          <a:lstStyle/>
          <a:p>
            <a:endParaRPr lang="en-US" dirty="0"/>
          </a:p>
        </p:txBody>
      </p:sp>
      <p:sp>
        <p:nvSpPr>
          <p:cNvPr id="4" name="Footer Placeholder 3">
            <a:extLst>
              <a:ext uri="{FF2B5EF4-FFF2-40B4-BE49-F238E27FC236}">
                <a16:creationId xmlns:a16="http://schemas.microsoft.com/office/drawing/2014/main" id="{E7E63849-C679-482E-8C12-755F6C2E3288}"/>
              </a:ext>
            </a:extLst>
          </p:cNvPr>
          <p:cNvSpPr>
            <a:spLocks noGrp="1"/>
          </p:cNvSpPr>
          <p:nvPr>
            <p:ph type="ftr" sz="quarter" idx="11"/>
          </p:nvPr>
        </p:nvSpPr>
        <p:spPr>
          <a:xfrm>
            <a:off x="685801" y="6035040"/>
            <a:ext cx="4584700" cy="365760"/>
          </a:xfrm>
        </p:spPr>
        <p:txBody>
          <a:bodyPr anchor="b">
            <a:normAutofit/>
          </a:bodyPr>
          <a:lstStyle/>
          <a:p>
            <a:pPr>
              <a:spcAft>
                <a:spcPts val="600"/>
              </a:spcAft>
            </a:pPr>
            <a:r>
              <a:rPr lang="en-GB" dirty="0"/>
              <a:t>Event Leadership by Dr Emma Abson</a:t>
            </a:r>
            <a:endParaRPr lang="en-US" dirty="0"/>
          </a:p>
        </p:txBody>
      </p:sp>
      <p:graphicFrame>
        <p:nvGraphicFramePr>
          <p:cNvPr id="6" name="Content Placeholder 2">
            <a:extLst>
              <a:ext uri="{FF2B5EF4-FFF2-40B4-BE49-F238E27FC236}">
                <a16:creationId xmlns:a16="http://schemas.microsoft.com/office/drawing/2014/main" id="{5D6EA159-1B67-4788-85CB-0DACF3F4DC4C}"/>
              </a:ext>
            </a:extLst>
          </p:cNvPr>
          <p:cNvGraphicFramePr>
            <a:graphicFrameLocks noGrp="1"/>
          </p:cNvGraphicFramePr>
          <p:nvPr>
            <p:ph idx="1"/>
            <p:extLst>
              <p:ext uri="{D42A27DB-BD31-4B8C-83A1-F6EECF244321}">
                <p14:modId xmlns:p14="http://schemas.microsoft.com/office/powerpoint/2010/main" val="1803763257"/>
              </p:ext>
            </p:extLst>
          </p:nvPr>
        </p:nvGraphicFramePr>
        <p:xfrm>
          <a:off x="685800" y="609600"/>
          <a:ext cx="68580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379431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6C8E28A-E0C2-4993-B9A8-027B131A9BA5}"/>
              </a:ext>
            </a:extLst>
          </p:cNvPr>
          <p:cNvSpPr>
            <a:spLocks noGrp="1"/>
          </p:cNvSpPr>
          <p:nvPr>
            <p:ph type="title"/>
          </p:nvPr>
        </p:nvSpPr>
        <p:spPr>
          <a:xfrm>
            <a:off x="8458200" y="607392"/>
            <a:ext cx="3161963" cy="1645920"/>
          </a:xfrm>
        </p:spPr>
        <p:txBody>
          <a:bodyPr anchor="b">
            <a:normAutofit/>
          </a:bodyPr>
          <a:lstStyle/>
          <a:p>
            <a:r>
              <a:rPr lang="en-US" dirty="0"/>
              <a:t>TYPES OF POWER (Northouse)</a:t>
            </a:r>
          </a:p>
        </p:txBody>
      </p:sp>
      <p:sp>
        <p:nvSpPr>
          <p:cNvPr id="71" name="Text Placeholder 3">
            <a:extLst>
              <a:ext uri="{FF2B5EF4-FFF2-40B4-BE49-F238E27FC236}">
                <a16:creationId xmlns:a16="http://schemas.microsoft.com/office/drawing/2014/main" id="{96033C92-6791-41DD-A41E-8C5ECBF20568}"/>
              </a:ext>
            </a:extLst>
          </p:cNvPr>
          <p:cNvSpPr>
            <a:spLocks noGrp="1"/>
          </p:cNvSpPr>
          <p:nvPr>
            <p:ph type="body" sz="half" idx="2"/>
          </p:nvPr>
        </p:nvSpPr>
        <p:spPr>
          <a:xfrm>
            <a:off x="8458200" y="2336800"/>
            <a:ext cx="3161963" cy="3606800"/>
          </a:xfrm>
        </p:spPr>
        <p:txBody>
          <a:bodyPr/>
          <a:lstStyle/>
          <a:p>
            <a:r>
              <a:rPr lang="en-US" dirty="0"/>
              <a:t>See next slide</a:t>
            </a:r>
          </a:p>
        </p:txBody>
      </p:sp>
      <p:sp>
        <p:nvSpPr>
          <p:cNvPr id="5" name="Footer Placeholder 4">
            <a:extLst>
              <a:ext uri="{FF2B5EF4-FFF2-40B4-BE49-F238E27FC236}">
                <a16:creationId xmlns:a16="http://schemas.microsoft.com/office/drawing/2014/main" id="{9C3100B7-1F23-4C03-A4B6-F7F86DB804F8}"/>
              </a:ext>
            </a:extLst>
          </p:cNvPr>
          <p:cNvSpPr>
            <a:spLocks noGrp="1"/>
          </p:cNvSpPr>
          <p:nvPr>
            <p:ph type="ftr" sz="quarter" idx="11"/>
          </p:nvPr>
        </p:nvSpPr>
        <p:spPr>
          <a:xfrm>
            <a:off x="685801" y="6035040"/>
            <a:ext cx="4584700" cy="365760"/>
          </a:xfrm>
        </p:spPr>
        <p:txBody>
          <a:bodyPr anchor="b">
            <a:normAutofit/>
          </a:bodyPr>
          <a:lstStyle/>
          <a:p>
            <a:pPr>
              <a:spcAft>
                <a:spcPts val="600"/>
              </a:spcAft>
            </a:pPr>
            <a:r>
              <a:rPr lang="en-GB" dirty="0"/>
              <a:t>Event Leadership by Dr Emma Abson</a:t>
            </a:r>
            <a:endParaRPr lang="en-US" dirty="0"/>
          </a:p>
        </p:txBody>
      </p:sp>
      <p:graphicFrame>
        <p:nvGraphicFramePr>
          <p:cNvPr id="2" name="Diagram 1">
            <a:extLst>
              <a:ext uri="{FF2B5EF4-FFF2-40B4-BE49-F238E27FC236}">
                <a16:creationId xmlns:a16="http://schemas.microsoft.com/office/drawing/2014/main" id="{CDDAF801-58C2-434B-90B5-B23769D27C96}"/>
              </a:ext>
            </a:extLst>
          </p:cNvPr>
          <p:cNvGraphicFramePr/>
          <p:nvPr>
            <p:extLst>
              <p:ext uri="{D42A27DB-BD31-4B8C-83A1-F6EECF244321}">
                <p14:modId xmlns:p14="http://schemas.microsoft.com/office/powerpoint/2010/main" val="3758362708"/>
              </p:ext>
            </p:extLst>
          </p:nvPr>
        </p:nvGraphicFramePr>
        <p:xfrm>
          <a:off x="-526265" y="61637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614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2.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{78EEA730-9990-41AA-93C5-C6C40C7800C0}tf78438558_win32</Template>
  <TotalTime>470</TotalTime>
  <Words>3601</Words>
  <Application>Microsoft Office PowerPoint</Application>
  <PresentationFormat>Widescreen</PresentationFormat>
  <Paragraphs>165</Paragraphs>
  <Slides>19</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Century Gothic</vt:lpstr>
      <vt:lpstr>Garamond</vt:lpstr>
      <vt:lpstr>SavonVTI</vt:lpstr>
      <vt:lpstr>Event leadership  theory and practice for Event management and event tourism </vt:lpstr>
      <vt:lpstr>Instructor lecture slides</vt:lpstr>
      <vt:lpstr>Lecture 8 – Events, leadership and power</vt:lpstr>
      <vt:lpstr>Lecture 8 – Events, leadership and power</vt:lpstr>
      <vt:lpstr>Lecture 8 learning outcomes</vt:lpstr>
      <vt:lpstr>Power dynamics within event leadership</vt:lpstr>
      <vt:lpstr>The power of leadership</vt:lpstr>
      <vt:lpstr>What do we mean by power in event leadership?</vt:lpstr>
      <vt:lpstr>TYPES OF POWER (Northouse)</vt:lpstr>
      <vt:lpstr>PowerPoint Presentation</vt:lpstr>
      <vt:lpstr>PowerPoint Presentation</vt:lpstr>
      <vt:lpstr>Who leads, and when?</vt:lpstr>
      <vt:lpstr>Access to power – discrimination and leadership</vt:lpstr>
      <vt:lpstr>Lack of inclusion – it’s an event problem</vt:lpstr>
      <vt:lpstr>The power of events and event communities</vt:lpstr>
      <vt:lpstr>Events as displays of social / cultural capital</vt:lpstr>
      <vt:lpstr>Events have the power to do good</vt:lpstr>
      <vt:lpstr>Examples of events that use their power to attempt to bring about real difference: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 leadership  theory and practice for Event management and event tourism</dc:title>
  <dc:creator>Abson, Emma</dc:creator>
  <cp:lastModifiedBy>Sally North</cp:lastModifiedBy>
  <cp:revision>6</cp:revision>
  <dcterms:created xsi:type="dcterms:W3CDTF">2021-03-26T10:08:41Z</dcterms:created>
  <dcterms:modified xsi:type="dcterms:W3CDTF">2021-04-09T14:45:43Z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